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326" r:id="rId5"/>
    <p:sldId id="263" r:id="rId6"/>
    <p:sldId id="322" r:id="rId7"/>
    <p:sldId id="327" r:id="rId8"/>
    <p:sldId id="283" r:id="rId9"/>
    <p:sldId id="291" r:id="rId10"/>
    <p:sldId id="294" r:id="rId11"/>
    <p:sldId id="296" r:id="rId12"/>
    <p:sldId id="297" r:id="rId13"/>
    <p:sldId id="298" r:id="rId14"/>
    <p:sldId id="299" r:id="rId15"/>
    <p:sldId id="300" r:id="rId16"/>
    <p:sldId id="301" r:id="rId17"/>
    <p:sldId id="308" r:id="rId18"/>
    <p:sldId id="270" r:id="rId19"/>
    <p:sldId id="307" r:id="rId20"/>
    <p:sldId id="305" r:id="rId21"/>
    <p:sldId id="304" r:id="rId22"/>
    <p:sldId id="329" r:id="rId23"/>
    <p:sldId id="323" r:id="rId24"/>
    <p:sldId id="324" r:id="rId25"/>
    <p:sldId id="32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56" autoAdjust="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tta Hagman" userId="d6416cb5-e18c-4783-84b1-dc0e5cd678ba" providerId="ADAL" clId="{A2AB7419-E490-404F-AAA0-B0D879420676}"/>
    <pc:docChg chg="modSld">
      <pc:chgData name="Lotta Hagman" userId="d6416cb5-e18c-4783-84b1-dc0e5cd678ba" providerId="ADAL" clId="{A2AB7419-E490-404F-AAA0-B0D879420676}" dt="2024-09-19T21:23:11.717" v="484" actId="20577"/>
      <pc:docMkLst>
        <pc:docMk/>
      </pc:docMkLst>
      <pc:sldChg chg="modSp mod">
        <pc:chgData name="Lotta Hagman" userId="d6416cb5-e18c-4783-84b1-dc0e5cd678ba" providerId="ADAL" clId="{A2AB7419-E490-404F-AAA0-B0D879420676}" dt="2024-09-19T21:19:15.318" v="420" actId="6549"/>
        <pc:sldMkLst>
          <pc:docMk/>
          <pc:sldMk cId="2070366301" sldId="270"/>
        </pc:sldMkLst>
      </pc:sldChg>
      <pc:sldChg chg="modSp mod">
        <pc:chgData name="Lotta Hagman" userId="d6416cb5-e18c-4783-84b1-dc0e5cd678ba" providerId="ADAL" clId="{A2AB7419-E490-404F-AAA0-B0D879420676}" dt="2024-09-19T21:02:48.560" v="67" actId="20577"/>
        <pc:sldMkLst>
          <pc:docMk/>
          <pc:sldMk cId="3453689275" sldId="291"/>
        </pc:sldMkLst>
      </pc:sldChg>
      <pc:sldChg chg="modSp mod">
        <pc:chgData name="Lotta Hagman" userId="d6416cb5-e18c-4783-84b1-dc0e5cd678ba" providerId="ADAL" clId="{A2AB7419-E490-404F-AAA0-B0D879420676}" dt="2024-09-19T21:04:50.018" v="68" actId="6549"/>
        <pc:sldMkLst>
          <pc:docMk/>
          <pc:sldMk cId="4013492688" sldId="294"/>
        </pc:sldMkLst>
      </pc:sldChg>
      <pc:sldChg chg="modSp mod">
        <pc:chgData name="Lotta Hagman" userId="d6416cb5-e18c-4783-84b1-dc0e5cd678ba" providerId="ADAL" clId="{A2AB7419-E490-404F-AAA0-B0D879420676}" dt="2024-09-19T21:10:53.420" v="83" actId="20577"/>
        <pc:sldMkLst>
          <pc:docMk/>
          <pc:sldMk cId="3658553158" sldId="300"/>
        </pc:sldMkLst>
      </pc:sldChg>
      <pc:sldChg chg="modSp mod">
        <pc:chgData name="Lotta Hagman" userId="d6416cb5-e18c-4783-84b1-dc0e5cd678ba" providerId="ADAL" clId="{A2AB7419-E490-404F-AAA0-B0D879420676}" dt="2024-09-19T21:23:11.717" v="484" actId="20577"/>
        <pc:sldMkLst>
          <pc:docMk/>
          <pc:sldMk cId="3073411672" sldId="304"/>
        </pc:sldMkLst>
      </pc:sldChg>
      <pc:sldChg chg="modSp mod">
        <pc:chgData name="Lotta Hagman" userId="d6416cb5-e18c-4783-84b1-dc0e5cd678ba" providerId="ADAL" clId="{A2AB7419-E490-404F-AAA0-B0D879420676}" dt="2024-09-19T21:22:12.887" v="482" actId="20577"/>
        <pc:sldMkLst>
          <pc:docMk/>
          <pc:sldMk cId="2300532326" sldId="305"/>
        </pc:sldMkLst>
      </pc:sldChg>
      <pc:sldChg chg="modSp mod">
        <pc:chgData name="Lotta Hagman" userId="d6416cb5-e18c-4783-84b1-dc0e5cd678ba" providerId="ADAL" clId="{A2AB7419-E490-404F-AAA0-B0D879420676}" dt="2024-09-19T21:21:06.863" v="435" actId="20577"/>
        <pc:sldMkLst>
          <pc:docMk/>
          <pc:sldMk cId="250886000" sldId="307"/>
        </pc:sldMkLst>
      </pc:sldChg>
      <pc:sldChg chg="modSp mod">
        <pc:chgData name="Lotta Hagman" userId="d6416cb5-e18c-4783-84b1-dc0e5cd678ba" providerId="ADAL" clId="{A2AB7419-E490-404F-AAA0-B0D879420676}" dt="2024-09-19T20:59:39.694" v="8" actId="20577"/>
        <pc:sldMkLst>
          <pc:docMk/>
          <pc:sldMk cId="4091484416" sldId="322"/>
        </pc:sldMkLst>
      </pc:sldChg>
    </pc:docChg>
  </pc:docChgLst>
  <pc:docChgLst>
    <pc:chgData name="Brian Connolly" userId="3cc0afaf-3fd4-49d4-98eb-f7451fca2ae1" providerId="ADAL" clId="{9414C51C-FB47-4D54-BFC3-DDC14B8F5F9B}"/>
    <pc:docChg chg="undo custSel delSld modSld sldOrd modMainMaster">
      <pc:chgData name="Brian Connolly" userId="3cc0afaf-3fd4-49d4-98eb-f7451fca2ae1" providerId="ADAL" clId="{9414C51C-FB47-4D54-BFC3-DDC14B8F5F9B}" dt="2024-09-12T19:02:34.482" v="1890" actId="47"/>
      <pc:docMkLst>
        <pc:docMk/>
      </pc:docMkLst>
      <pc:sldChg chg="modSp mod">
        <pc:chgData name="Brian Connolly" userId="3cc0afaf-3fd4-49d4-98eb-f7451fca2ae1" providerId="ADAL" clId="{9414C51C-FB47-4D54-BFC3-DDC14B8F5F9B}" dt="2024-09-12T17:36:59.825" v="383" actId="948"/>
        <pc:sldMkLst>
          <pc:docMk/>
          <pc:sldMk cId="3900127704" sldId="263"/>
        </pc:sldMkLst>
      </pc:sldChg>
      <pc:sldChg chg="addSp delSp modSp mod ord">
        <pc:chgData name="Brian Connolly" userId="3cc0afaf-3fd4-49d4-98eb-f7451fca2ae1" providerId="ADAL" clId="{9414C51C-FB47-4D54-BFC3-DDC14B8F5F9B}" dt="2024-09-12T18:48:57.418" v="1802" actId="20577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9414C51C-FB47-4D54-BFC3-DDC14B8F5F9B}" dt="2024-09-12T17:39:14.828" v="402" actId="20577"/>
        <pc:sldMkLst>
          <pc:docMk/>
          <pc:sldMk cId="3453689275" sldId="291"/>
        </pc:sldMkLst>
      </pc:sldChg>
      <pc:sldChg chg="modSp mod">
        <pc:chgData name="Brian Connolly" userId="3cc0afaf-3fd4-49d4-98eb-f7451fca2ae1" providerId="ADAL" clId="{9414C51C-FB47-4D54-BFC3-DDC14B8F5F9B}" dt="2024-09-12T17:40:08.840" v="416" actId="255"/>
        <pc:sldMkLst>
          <pc:docMk/>
          <pc:sldMk cId="4013492688" sldId="294"/>
        </pc:sldMkLst>
      </pc:sldChg>
      <pc:sldChg chg="addSp delSp modSp mod">
        <pc:chgData name="Brian Connolly" userId="3cc0afaf-3fd4-49d4-98eb-f7451fca2ae1" providerId="ADAL" clId="{9414C51C-FB47-4D54-BFC3-DDC14B8F5F9B}" dt="2024-09-12T17:42:48.528" v="435" actId="1035"/>
        <pc:sldMkLst>
          <pc:docMk/>
          <pc:sldMk cId="1770589235" sldId="296"/>
        </pc:sldMkLst>
      </pc:sldChg>
      <pc:sldChg chg="addSp delSp modSp mod">
        <pc:chgData name="Brian Connolly" userId="3cc0afaf-3fd4-49d4-98eb-f7451fca2ae1" providerId="ADAL" clId="{9414C51C-FB47-4D54-BFC3-DDC14B8F5F9B}" dt="2024-09-12T18:05:06.486" v="443"/>
        <pc:sldMkLst>
          <pc:docMk/>
          <pc:sldMk cId="2494115524" sldId="297"/>
        </pc:sldMkLst>
      </pc:sldChg>
      <pc:sldChg chg="modSp mod">
        <pc:chgData name="Brian Connolly" userId="3cc0afaf-3fd4-49d4-98eb-f7451fca2ae1" providerId="ADAL" clId="{9414C51C-FB47-4D54-BFC3-DDC14B8F5F9B}" dt="2024-09-12T18:05:31.786" v="462" actId="20577"/>
        <pc:sldMkLst>
          <pc:docMk/>
          <pc:sldMk cId="3470702388" sldId="298"/>
        </pc:sldMkLst>
      </pc:sldChg>
      <pc:sldChg chg="modSp mod">
        <pc:chgData name="Brian Connolly" userId="3cc0afaf-3fd4-49d4-98eb-f7451fca2ae1" providerId="ADAL" clId="{9414C51C-FB47-4D54-BFC3-DDC14B8F5F9B}" dt="2024-09-12T18:07:30.363" v="464" actId="20577"/>
        <pc:sldMkLst>
          <pc:docMk/>
          <pc:sldMk cId="2464721068" sldId="299"/>
        </pc:sldMkLst>
      </pc:sldChg>
      <pc:sldChg chg="delSp modSp mod">
        <pc:chgData name="Brian Connolly" userId="3cc0afaf-3fd4-49d4-98eb-f7451fca2ae1" providerId="ADAL" clId="{9414C51C-FB47-4D54-BFC3-DDC14B8F5F9B}" dt="2024-09-12T18:09:18.542" v="658" actId="113"/>
        <pc:sldMkLst>
          <pc:docMk/>
          <pc:sldMk cId="812628420" sldId="301"/>
        </pc:sldMkLst>
      </pc:sldChg>
      <pc:sldChg chg="del">
        <pc:chgData name="Brian Connolly" userId="3cc0afaf-3fd4-49d4-98eb-f7451fca2ae1" providerId="ADAL" clId="{9414C51C-FB47-4D54-BFC3-DDC14B8F5F9B}" dt="2024-09-12T18:08:04.042" v="465" actId="47"/>
        <pc:sldMkLst>
          <pc:docMk/>
          <pc:sldMk cId="2761809857" sldId="303"/>
        </pc:sldMkLst>
      </pc:sldChg>
      <pc:sldChg chg="modSp mod ord">
        <pc:chgData name="Brian Connolly" userId="3cc0afaf-3fd4-49d4-98eb-f7451fca2ae1" providerId="ADAL" clId="{9414C51C-FB47-4D54-BFC3-DDC14B8F5F9B}" dt="2024-09-12T19:02:24.935" v="1888" actId="12"/>
        <pc:sldMkLst>
          <pc:docMk/>
          <pc:sldMk cId="3073411672" sldId="304"/>
        </pc:sldMkLst>
      </pc:sldChg>
      <pc:sldChg chg="ord">
        <pc:chgData name="Brian Connolly" userId="3cc0afaf-3fd4-49d4-98eb-f7451fca2ae1" providerId="ADAL" clId="{9414C51C-FB47-4D54-BFC3-DDC14B8F5F9B}" dt="2024-09-12T18:52:01.726" v="1827"/>
        <pc:sldMkLst>
          <pc:docMk/>
          <pc:sldMk cId="2300532326" sldId="305"/>
        </pc:sldMkLst>
      </pc:sldChg>
      <pc:sldChg chg="del">
        <pc:chgData name="Brian Connolly" userId="3cc0afaf-3fd4-49d4-98eb-f7451fca2ae1" providerId="ADAL" clId="{9414C51C-FB47-4D54-BFC3-DDC14B8F5F9B}" dt="2024-09-12T19:02:33.903" v="1889" actId="47"/>
        <pc:sldMkLst>
          <pc:docMk/>
          <pc:sldMk cId="603085463" sldId="306"/>
        </pc:sldMkLst>
      </pc:sldChg>
      <pc:sldChg chg="modSp mod ord">
        <pc:chgData name="Brian Connolly" userId="3cc0afaf-3fd4-49d4-98eb-f7451fca2ae1" providerId="ADAL" clId="{9414C51C-FB47-4D54-BFC3-DDC14B8F5F9B}" dt="2024-09-12T18:50:37.436" v="1821" actId="20577"/>
        <pc:sldMkLst>
          <pc:docMk/>
          <pc:sldMk cId="250886000" sldId="307"/>
        </pc:sldMkLst>
      </pc:sldChg>
      <pc:sldChg chg="modSp mod ord">
        <pc:chgData name="Brian Connolly" userId="3cc0afaf-3fd4-49d4-98eb-f7451fca2ae1" providerId="ADAL" clId="{9414C51C-FB47-4D54-BFC3-DDC14B8F5F9B}" dt="2024-09-12T18:10:22.828" v="674" actId="1076"/>
        <pc:sldMkLst>
          <pc:docMk/>
          <pc:sldMk cId="353374749" sldId="308"/>
        </pc:sldMkLst>
      </pc:sldChg>
      <pc:sldChg chg="del">
        <pc:chgData name="Brian Connolly" userId="3cc0afaf-3fd4-49d4-98eb-f7451fca2ae1" providerId="ADAL" clId="{9414C51C-FB47-4D54-BFC3-DDC14B8F5F9B}" dt="2024-09-12T18:07:26.656" v="463" actId="2696"/>
        <pc:sldMkLst>
          <pc:docMk/>
          <pc:sldMk cId="2372118506" sldId="321"/>
        </pc:sldMkLst>
      </pc:sldChg>
      <pc:sldChg chg="modSp mod">
        <pc:chgData name="Brian Connolly" userId="3cc0afaf-3fd4-49d4-98eb-f7451fca2ae1" providerId="ADAL" clId="{9414C51C-FB47-4D54-BFC3-DDC14B8F5F9B}" dt="2024-09-12T17:37:42.824" v="397" actId="948"/>
        <pc:sldMkLst>
          <pc:docMk/>
          <pc:sldMk cId="4091484416" sldId="322"/>
        </pc:sldMkLst>
      </pc:sldChg>
      <pc:sldChg chg="del ord">
        <pc:chgData name="Brian Connolly" userId="3cc0afaf-3fd4-49d4-98eb-f7451fca2ae1" providerId="ADAL" clId="{9414C51C-FB47-4D54-BFC3-DDC14B8F5F9B}" dt="2024-09-12T19:02:34.482" v="1890" actId="47"/>
        <pc:sldMkLst>
          <pc:docMk/>
          <pc:sldMk cId="3700651282" sldId="324"/>
        </pc:sldMkLst>
      </pc:sldChg>
      <pc:sldChg chg="modSp del mod ord">
        <pc:chgData name="Brian Connolly" userId="3cc0afaf-3fd4-49d4-98eb-f7451fca2ae1" providerId="ADAL" clId="{9414C51C-FB47-4D54-BFC3-DDC14B8F5F9B}" dt="2024-09-12T18:48:55.054" v="1801" actId="2696"/>
        <pc:sldMkLst>
          <pc:docMk/>
          <pc:sldMk cId="3986193187" sldId="326"/>
        </pc:sldMkLst>
      </pc:sldChg>
      <pc:sldMasterChg chg="modSp mod">
        <pc:chgData name="Brian Connolly" userId="3cc0afaf-3fd4-49d4-98eb-f7451fca2ae1" providerId="ADAL" clId="{9414C51C-FB47-4D54-BFC3-DDC14B8F5F9B}" dt="2024-09-12T17:35:23.494" v="39"/>
        <pc:sldMasterMkLst>
          <pc:docMk/>
          <pc:sldMasterMk cId="4131813110" sldId="2147483648"/>
        </pc:sldMasterMkLst>
      </pc:sldMasterChg>
    </pc:docChg>
  </pc:docChgLst>
  <pc:docChgLst>
    <pc:chgData name="gemma@ruffino.co.uk" userId="S::urn:spo:guest#gemma@ruffino.co.uk::" providerId="AD" clId="Web-{456A9ADD-DC8D-7FC2-4056-427190A09930}"/>
    <pc:docChg chg="modSld">
      <pc:chgData name="gemma@ruffino.co.uk" userId="S::urn:spo:guest#gemma@ruffino.co.uk::" providerId="AD" clId="Web-{456A9ADD-DC8D-7FC2-4056-427190A09930}" dt="2025-01-07T17:34:20.419" v="1"/>
      <pc:docMkLst>
        <pc:docMk/>
      </pc:docMkLst>
      <pc:sldChg chg="modSp">
        <pc:chgData name="gemma@ruffino.co.uk" userId="S::urn:spo:guest#gemma@ruffino.co.uk::" providerId="AD" clId="Web-{456A9ADD-DC8D-7FC2-4056-427190A09930}" dt="2025-01-07T17:34:20.419" v="1"/>
        <pc:sldMkLst>
          <pc:docMk/>
          <pc:sldMk cId="4091484416" sldId="322"/>
        </pc:sldMkLst>
      </pc:sld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0EA91A08-52E6-4945-B168-D9C4603CBB36}"/>
    <pc:docChg chg="custSel addSld modSld">
      <pc:chgData name="Brian Connolly" userId="3cc0afaf-3fd4-49d4-98eb-f7451fca2ae1" providerId="ADAL" clId="{0EA91A08-52E6-4945-B168-D9C4603CBB36}" dt="2023-12-27T22:06:16.524" v="1058"/>
      <pc:docMkLst>
        <pc:docMk/>
      </pc:docMkLst>
      <pc:sldChg chg="addSp delSp modSp mod">
        <pc:chgData name="Brian Connolly" userId="3cc0afaf-3fd4-49d4-98eb-f7451fca2ae1" providerId="ADAL" clId="{0EA91A08-52E6-4945-B168-D9C4603CBB36}" dt="2023-12-27T22:04:35.897" v="1004"/>
        <pc:sldMkLst>
          <pc:docMk/>
          <pc:sldMk cId="3453689275" sldId="291"/>
        </pc:sldMkLst>
      </pc:sldChg>
      <pc:sldChg chg="addSp delSp modSp mod">
        <pc:chgData name="Brian Connolly" userId="3cc0afaf-3fd4-49d4-98eb-f7451fca2ae1" providerId="ADAL" clId="{0EA91A08-52E6-4945-B168-D9C4603CBB36}" dt="2023-12-27T22:04:40.716" v="1006"/>
        <pc:sldMkLst>
          <pc:docMk/>
          <pc:sldMk cId="4013492688" sldId="294"/>
        </pc:sldMkLst>
      </pc:sldChg>
      <pc:sldChg chg="addSp delSp modSp mod">
        <pc:chgData name="Brian Connolly" userId="3cc0afaf-3fd4-49d4-98eb-f7451fca2ae1" providerId="ADAL" clId="{0EA91A08-52E6-4945-B168-D9C4603CBB36}" dt="2023-12-27T22:04:44.327" v="1008"/>
        <pc:sldMkLst>
          <pc:docMk/>
          <pc:sldMk cId="1770589235" sldId="296"/>
        </pc:sldMkLst>
      </pc:sldChg>
      <pc:sldChg chg="addSp delSp modSp mod">
        <pc:chgData name="Brian Connolly" userId="3cc0afaf-3fd4-49d4-98eb-f7451fca2ae1" providerId="ADAL" clId="{0EA91A08-52E6-4945-B168-D9C4603CBB36}" dt="2023-12-27T22:04:48.897" v="1010"/>
        <pc:sldMkLst>
          <pc:docMk/>
          <pc:sldMk cId="2494115524" sldId="297"/>
        </pc:sldMkLst>
      </pc:sldChg>
      <pc:sldChg chg="addSp delSp modSp mod">
        <pc:chgData name="Brian Connolly" userId="3cc0afaf-3fd4-49d4-98eb-f7451fca2ae1" providerId="ADAL" clId="{0EA91A08-52E6-4945-B168-D9C4603CBB36}" dt="2023-12-27T22:04:52.749" v="1012"/>
        <pc:sldMkLst>
          <pc:docMk/>
          <pc:sldMk cId="3470702388" sldId="298"/>
        </pc:sldMkLst>
      </pc:sldChg>
      <pc:sldChg chg="addSp delSp modSp mod">
        <pc:chgData name="Brian Connolly" userId="3cc0afaf-3fd4-49d4-98eb-f7451fca2ae1" providerId="ADAL" clId="{0EA91A08-52E6-4945-B168-D9C4603CBB36}" dt="2023-12-27T22:04:56.322" v="1014"/>
        <pc:sldMkLst>
          <pc:docMk/>
          <pc:sldMk cId="2464721068" sldId="299"/>
        </pc:sldMkLst>
      </pc:sldChg>
      <pc:sldChg chg="addSp delSp modSp mod">
        <pc:chgData name="Brian Connolly" userId="3cc0afaf-3fd4-49d4-98eb-f7451fca2ae1" providerId="ADAL" clId="{0EA91A08-52E6-4945-B168-D9C4603CBB36}" dt="2023-12-27T22:05:03.310" v="1018"/>
        <pc:sldMkLst>
          <pc:docMk/>
          <pc:sldMk cId="3658553158" sldId="300"/>
        </pc:sldMkLst>
      </pc:sldChg>
      <pc:sldChg chg="addSp delSp modSp mod">
        <pc:chgData name="Brian Connolly" userId="3cc0afaf-3fd4-49d4-98eb-f7451fca2ae1" providerId="ADAL" clId="{0EA91A08-52E6-4945-B168-D9C4603CBB36}" dt="2023-12-27T22:05:06.625" v="1020"/>
        <pc:sldMkLst>
          <pc:docMk/>
          <pc:sldMk cId="812628420" sldId="301"/>
        </pc:sldMkLst>
      </pc:sldChg>
      <pc:sldChg chg="addSp delSp modSp mod">
        <pc:chgData name="Brian Connolly" userId="3cc0afaf-3fd4-49d4-98eb-f7451fca2ae1" providerId="ADAL" clId="{0EA91A08-52E6-4945-B168-D9C4603CBB36}" dt="2023-12-27T22:04:59.921" v="1016"/>
        <pc:sldMkLst>
          <pc:docMk/>
          <pc:sldMk cId="2761809857" sldId="303"/>
        </pc:sldMkLst>
      </pc:sldChg>
      <pc:sldChg chg="addSp delSp modSp mod">
        <pc:chgData name="Brian Connolly" userId="3cc0afaf-3fd4-49d4-98eb-f7451fca2ae1" providerId="ADAL" clId="{0EA91A08-52E6-4945-B168-D9C4603CBB36}" dt="2023-12-27T22:05:31.953" v="1034"/>
        <pc:sldMkLst>
          <pc:docMk/>
          <pc:sldMk cId="3073411672" sldId="304"/>
        </pc:sldMkLst>
      </pc:sldChg>
      <pc:sldChg chg="addSp delSp modSp mod">
        <pc:chgData name="Brian Connolly" userId="3cc0afaf-3fd4-49d4-98eb-f7451fca2ae1" providerId="ADAL" clId="{0EA91A08-52E6-4945-B168-D9C4603CBB36}" dt="2023-12-27T22:05:28.698" v="1032"/>
        <pc:sldMkLst>
          <pc:docMk/>
          <pc:sldMk cId="2300532326" sldId="305"/>
        </pc:sldMkLst>
      </pc:sldChg>
      <pc:sldChg chg="addSp delSp modSp mod">
        <pc:chgData name="Brian Connolly" userId="3cc0afaf-3fd4-49d4-98eb-f7451fca2ae1" providerId="ADAL" clId="{0EA91A08-52E6-4945-B168-D9C4603CBB36}" dt="2023-12-27T22:05:25.288" v="1030"/>
        <pc:sldMkLst>
          <pc:docMk/>
          <pc:sldMk cId="603085463" sldId="306"/>
        </pc:sldMkLst>
      </pc:sldChg>
      <pc:sldChg chg="addSp delSp modSp mod">
        <pc:chgData name="Brian Connolly" userId="3cc0afaf-3fd4-49d4-98eb-f7451fca2ae1" providerId="ADAL" clId="{0EA91A08-52E6-4945-B168-D9C4603CBB36}" dt="2023-12-27T22:05:22.117" v="1028"/>
        <pc:sldMkLst>
          <pc:docMk/>
          <pc:sldMk cId="250886000" sldId="307"/>
        </pc:sldMkLst>
      </pc:sldChg>
      <pc:sldChg chg="addSp delSp modSp mod">
        <pc:chgData name="Brian Connolly" userId="3cc0afaf-3fd4-49d4-98eb-f7451fca2ae1" providerId="ADAL" clId="{0EA91A08-52E6-4945-B168-D9C4603CBB36}" dt="2023-12-27T22:05:14" v="1024"/>
        <pc:sldMkLst>
          <pc:docMk/>
          <pc:sldMk cId="353374749" sldId="308"/>
        </pc:sldMkLst>
      </pc:sldChg>
      <pc:sldChg chg="addSp delSp modSp mod">
        <pc:chgData name="Brian Connolly" userId="3cc0afaf-3fd4-49d4-98eb-f7451fca2ae1" providerId="ADAL" clId="{0EA91A08-52E6-4945-B168-D9C4603CBB36}" dt="2023-12-27T22:05:10.581" v="1022"/>
        <pc:sldMkLst>
          <pc:docMk/>
          <pc:sldMk cId="2396622887" sldId="309"/>
        </pc:sldMkLst>
      </pc:sldChg>
      <pc:sldChg chg="addSp delSp modSp add mod">
        <pc:chgData name="Brian Connolly" userId="3cc0afaf-3fd4-49d4-98eb-f7451fca2ae1" providerId="ADAL" clId="{0EA91A08-52E6-4945-B168-D9C4603CBB36}" dt="2023-12-27T22:05:36.883" v="1036"/>
        <pc:sldMkLst>
          <pc:docMk/>
          <pc:sldMk cId="2544918921" sldId="310"/>
        </pc:sldMkLst>
      </pc:sldChg>
      <pc:sldChg chg="addSp delSp modSp add mod">
        <pc:chgData name="Brian Connolly" userId="3cc0afaf-3fd4-49d4-98eb-f7451fca2ae1" providerId="ADAL" clId="{0EA91A08-52E6-4945-B168-D9C4603CBB36}" dt="2023-12-27T22:05:40.444" v="1038"/>
        <pc:sldMkLst>
          <pc:docMk/>
          <pc:sldMk cId="530924186" sldId="311"/>
        </pc:sldMkLst>
      </pc:sldChg>
      <pc:sldChg chg="addSp delSp modSp add mod">
        <pc:chgData name="Brian Connolly" userId="3cc0afaf-3fd4-49d4-98eb-f7451fca2ae1" providerId="ADAL" clId="{0EA91A08-52E6-4945-B168-D9C4603CBB36}" dt="2023-12-27T22:05:43.423" v="1040"/>
        <pc:sldMkLst>
          <pc:docMk/>
          <pc:sldMk cId="698410581" sldId="312"/>
        </pc:sldMkLst>
      </pc:sldChg>
      <pc:sldChg chg="addSp delSp modSp add mod">
        <pc:chgData name="Brian Connolly" userId="3cc0afaf-3fd4-49d4-98eb-f7451fca2ae1" providerId="ADAL" clId="{0EA91A08-52E6-4945-B168-D9C4603CBB36}" dt="2023-12-27T22:05:46.905" v="1042"/>
        <pc:sldMkLst>
          <pc:docMk/>
          <pc:sldMk cId="1699744309" sldId="313"/>
        </pc:sldMkLst>
      </pc:sldChg>
      <pc:sldChg chg="addSp delSp modSp add mod">
        <pc:chgData name="Brian Connolly" userId="3cc0afaf-3fd4-49d4-98eb-f7451fca2ae1" providerId="ADAL" clId="{0EA91A08-52E6-4945-B168-D9C4603CBB36}" dt="2023-12-27T22:05:51.431" v="1044"/>
        <pc:sldMkLst>
          <pc:docMk/>
          <pc:sldMk cId="2049515224" sldId="314"/>
        </pc:sldMkLst>
      </pc:sldChg>
      <pc:sldChg chg="addSp delSp modSp add mod">
        <pc:chgData name="Brian Connolly" userId="3cc0afaf-3fd4-49d4-98eb-f7451fca2ae1" providerId="ADAL" clId="{0EA91A08-52E6-4945-B168-D9C4603CBB36}" dt="2023-12-27T22:05:57.603" v="1048"/>
        <pc:sldMkLst>
          <pc:docMk/>
          <pc:sldMk cId="951391434" sldId="315"/>
        </pc:sldMkLst>
      </pc:sldChg>
      <pc:sldChg chg="addSp delSp modSp add mod">
        <pc:chgData name="Brian Connolly" userId="3cc0afaf-3fd4-49d4-98eb-f7451fca2ae1" providerId="ADAL" clId="{0EA91A08-52E6-4945-B168-D9C4603CBB36}" dt="2023-12-27T22:06:00.597" v="1050"/>
        <pc:sldMkLst>
          <pc:docMk/>
          <pc:sldMk cId="3002312099" sldId="316"/>
        </pc:sldMkLst>
      </pc:sldChg>
      <pc:sldChg chg="addSp delSp modSp add mod">
        <pc:chgData name="Brian Connolly" userId="3cc0afaf-3fd4-49d4-98eb-f7451fca2ae1" providerId="ADAL" clId="{0EA91A08-52E6-4945-B168-D9C4603CBB36}" dt="2023-12-27T22:06:04.854" v="1052"/>
        <pc:sldMkLst>
          <pc:docMk/>
          <pc:sldMk cId="238682298" sldId="317"/>
        </pc:sldMkLst>
      </pc:sldChg>
      <pc:sldChg chg="addSp delSp modSp add mod">
        <pc:chgData name="Brian Connolly" userId="3cc0afaf-3fd4-49d4-98eb-f7451fca2ae1" providerId="ADAL" clId="{0EA91A08-52E6-4945-B168-D9C4603CBB36}" dt="2023-12-27T22:06:08.209" v="1054"/>
        <pc:sldMkLst>
          <pc:docMk/>
          <pc:sldMk cId="1397688510" sldId="318"/>
        </pc:sldMkLst>
      </pc:sldChg>
      <pc:sldChg chg="addSp delSp modSp add mod">
        <pc:chgData name="Brian Connolly" userId="3cc0afaf-3fd4-49d4-98eb-f7451fca2ae1" providerId="ADAL" clId="{0EA91A08-52E6-4945-B168-D9C4603CBB36}" dt="2023-12-27T22:06:12.586" v="1056"/>
        <pc:sldMkLst>
          <pc:docMk/>
          <pc:sldMk cId="3819375729" sldId="319"/>
        </pc:sldMkLst>
      </pc:sldChg>
      <pc:sldChg chg="addSp delSp modSp add mod">
        <pc:chgData name="Brian Connolly" userId="3cc0afaf-3fd4-49d4-98eb-f7451fca2ae1" providerId="ADAL" clId="{0EA91A08-52E6-4945-B168-D9C4603CBB36}" dt="2023-12-27T22:06:16.524" v="1058"/>
        <pc:sldMkLst>
          <pc:docMk/>
          <pc:sldMk cId="1768942149" sldId="320"/>
        </pc:sldMkLst>
      </pc:sldChg>
    </pc:docChg>
  </pc:docChgLst>
  <pc:docChgLst>
    <pc:chgData name="Brian Connolly" userId="3cc0afaf-3fd4-49d4-98eb-f7451fca2ae1" providerId="ADAL" clId="{9124FFE1-47DA-42C5-B8FF-A25AA43A3663}"/>
    <pc:docChg chg="custSel addSld modSld">
      <pc:chgData name="Brian Connolly" userId="3cc0afaf-3fd4-49d4-98eb-f7451fca2ae1" providerId="ADAL" clId="{9124FFE1-47DA-42C5-B8FF-A25AA43A3663}" dt="2024-09-23T19:29:52.590" v="892"/>
      <pc:docMkLst>
        <pc:docMk/>
      </pc:docMkLst>
      <pc:sldChg chg="addSp delSp modSp add mod delAnim modAnim">
        <pc:chgData name="Brian Connolly" userId="3cc0afaf-3fd4-49d4-98eb-f7451fca2ae1" providerId="ADAL" clId="{9124FFE1-47DA-42C5-B8FF-A25AA43A3663}" dt="2024-09-23T18:59:06.442" v="51" actId="1076"/>
        <pc:sldMkLst>
          <pc:docMk/>
          <pc:sldMk cId="140902015" sldId="323"/>
        </pc:sldMkLst>
      </pc:sldChg>
      <pc:sldChg chg="addSp delSp modSp add mod delAnim">
        <pc:chgData name="Brian Connolly" userId="3cc0afaf-3fd4-49d4-98eb-f7451fca2ae1" providerId="ADAL" clId="{9124FFE1-47DA-42C5-B8FF-A25AA43A3663}" dt="2024-09-23T19:29:45.805" v="891"/>
        <pc:sldMkLst>
          <pc:docMk/>
          <pc:sldMk cId="3703631260" sldId="324"/>
        </pc:sldMkLst>
      </pc:sldChg>
      <pc:sldChg chg="addSp delSp modSp add mod">
        <pc:chgData name="Brian Connolly" userId="3cc0afaf-3fd4-49d4-98eb-f7451fca2ae1" providerId="ADAL" clId="{9124FFE1-47DA-42C5-B8FF-A25AA43A3663}" dt="2024-09-23T19:29:52.590" v="892"/>
        <pc:sldMkLst>
          <pc:docMk/>
          <pc:sldMk cId="1184720937" sldId="325"/>
        </pc:sldMkLst>
      </pc:sld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A1C0D5FF-0EF5-40F8-9C93-E20F681614C4}" dt="2023-11-22T21:34:04.180" v="835" actId="313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34455E59-A2A9-485A-AAF8-0543F3C4D278}"/>
    <pc:docChg chg="custSel addSld delSld modSld sldOrd">
      <pc:chgData name="Brian Connolly" userId="3cc0afaf-3fd4-49d4-98eb-f7451fca2ae1" providerId="ADAL" clId="{34455E59-A2A9-485A-AAF8-0543F3C4D278}" dt="2024-10-04T07:17:26.136" v="529" actId="33524"/>
      <pc:docMkLst>
        <pc:docMk/>
      </pc:docMkLst>
      <pc:sldChg chg="modSp mod">
        <pc:chgData name="Brian Connolly" userId="3cc0afaf-3fd4-49d4-98eb-f7451fca2ae1" providerId="ADAL" clId="{34455E59-A2A9-485A-AAF8-0543F3C4D278}" dt="2024-10-02T09:16:13.557" v="329" actId="1076"/>
        <pc:sldMkLst>
          <pc:docMk/>
          <pc:sldMk cId="1958539412" sldId="283"/>
        </pc:sldMkLst>
      </pc:sldChg>
      <pc:sldChg chg="modSp mod">
        <pc:chgData name="Brian Connolly" userId="3cc0afaf-3fd4-49d4-98eb-f7451fca2ae1" providerId="ADAL" clId="{34455E59-A2A9-485A-AAF8-0543F3C4D278}" dt="2024-10-02T09:17:44.511" v="352" actId="14100"/>
        <pc:sldMkLst>
          <pc:docMk/>
          <pc:sldMk cId="812628420" sldId="301"/>
        </pc:sldMkLst>
      </pc:sldChg>
      <pc:sldChg chg="addSp modSp new mod">
        <pc:chgData name="Brian Connolly" userId="3cc0afaf-3fd4-49d4-98eb-f7451fca2ae1" providerId="ADAL" clId="{34455E59-A2A9-485A-AAF8-0543F3C4D278}" dt="2024-10-02T06:43:58.345" v="55" actId="20577"/>
        <pc:sldMkLst>
          <pc:docMk/>
          <pc:sldMk cId="2447806085" sldId="326"/>
        </pc:sldMkLst>
      </pc:sldChg>
      <pc:sldChg chg="addSp modSp new mod">
        <pc:chgData name="Brian Connolly" userId="3cc0afaf-3fd4-49d4-98eb-f7451fca2ae1" providerId="ADAL" clId="{34455E59-A2A9-485A-AAF8-0543F3C4D278}" dt="2024-10-04T07:17:26.136" v="529" actId="33524"/>
        <pc:sldMkLst>
          <pc:docMk/>
          <pc:sldMk cId="242565107" sldId="327"/>
        </pc:sldMkLst>
      </pc:sldChg>
      <pc:sldChg chg="modSp del mod">
        <pc:chgData name="Brian Connolly" userId="3cc0afaf-3fd4-49d4-98eb-f7451fca2ae1" providerId="ADAL" clId="{34455E59-A2A9-485A-AAF8-0543F3C4D278}" dt="2024-10-04T07:15:27.349" v="390" actId="47"/>
        <pc:sldMkLst>
          <pc:docMk/>
          <pc:sldMk cId="2399830042" sldId="328"/>
        </pc:sldMkLst>
      </pc:sldChg>
      <pc:sldChg chg="modSp mod ord">
        <pc:chgData name="Brian Connolly" userId="3cc0afaf-3fd4-49d4-98eb-f7451fca2ae1" providerId="ADAL" clId="{34455E59-A2A9-485A-AAF8-0543F3C4D278}" dt="2024-10-04T07:15:29.664" v="392"/>
        <pc:sldMkLst>
          <pc:docMk/>
          <pc:sldMk cId="1109738719" sldId="329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Brian Connolly" userId="3cc0afaf-3fd4-49d4-98eb-f7451fca2ae1" providerId="ADAL" clId="{EC470597-2EA6-4AA5-AC0D-703941205C73}"/>
    <pc:docChg chg="custSel modSld sldOrd">
      <pc:chgData name="Brian Connolly" userId="3cc0afaf-3fd4-49d4-98eb-f7451fca2ae1" providerId="ADAL" clId="{EC470597-2EA6-4AA5-AC0D-703941205C73}" dt="2024-01-08T21:11:28.315" v="335" actId="6549"/>
      <pc:docMkLst>
        <pc:docMk/>
      </pc:docMkLst>
      <pc:sldChg chg="ord">
        <pc:chgData name="Brian Connolly" userId="3cc0afaf-3fd4-49d4-98eb-f7451fca2ae1" providerId="ADAL" clId="{EC470597-2EA6-4AA5-AC0D-703941205C73}" dt="2024-01-08T20:35:49.749" v="1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EC470597-2EA6-4AA5-AC0D-703941205C73}" dt="2024-01-08T20:40:58.484" v="3" actId="115"/>
        <pc:sldMkLst>
          <pc:docMk/>
          <pc:sldMk cId="812628420" sldId="301"/>
        </pc:sldMkLst>
      </pc:sldChg>
      <pc:sldChg chg="modSp mod">
        <pc:chgData name="Brian Connolly" userId="3cc0afaf-3fd4-49d4-98eb-f7451fca2ae1" providerId="ADAL" clId="{EC470597-2EA6-4AA5-AC0D-703941205C73}" dt="2024-01-08T20:54:52.588" v="8" actId="12"/>
        <pc:sldMkLst>
          <pc:docMk/>
          <pc:sldMk cId="3073411672" sldId="304"/>
        </pc:sldMkLst>
      </pc:sldChg>
      <pc:sldChg chg="delSp modSp mod">
        <pc:chgData name="Brian Connolly" userId="3cc0afaf-3fd4-49d4-98eb-f7451fca2ae1" providerId="ADAL" clId="{EC470597-2EA6-4AA5-AC0D-703941205C73}" dt="2024-01-08T21:11:28.315" v="335" actId="6549"/>
        <pc:sldMkLst>
          <pc:docMk/>
          <pc:sldMk cId="603085463" sldId="306"/>
        </pc:sldMkLst>
      </pc:sldChg>
      <pc:sldChg chg="modSp mod">
        <pc:chgData name="Brian Connolly" userId="3cc0afaf-3fd4-49d4-98eb-f7451fca2ae1" providerId="ADAL" clId="{EC470597-2EA6-4AA5-AC0D-703941205C73}" dt="2024-01-08T20:44:31.421" v="7" actId="14100"/>
        <pc:sldMkLst>
          <pc:docMk/>
          <pc:sldMk cId="353374749" sldId="308"/>
        </pc:sldMkLst>
      </pc:sldChg>
    </pc:docChg>
  </pc:docChgLst>
  <pc:docChgLst>
    <pc:chgData name="Brian Connolly" userId="3cc0afaf-3fd4-49d4-98eb-f7451fca2ae1" providerId="ADAL" clId="{51A854BD-DEE3-4807-931A-871A097A465B}"/>
    <pc:docChg chg="modSld">
      <pc:chgData name="Brian Connolly" userId="3cc0afaf-3fd4-49d4-98eb-f7451fca2ae1" providerId="ADAL" clId="{51A854BD-DEE3-4807-931A-871A097A465B}" dt="2024-03-07T22:02:30.694" v="71" actId="20577"/>
      <pc:docMkLst>
        <pc:docMk/>
      </pc:docMkLst>
    </pc:docChg>
  </pc:docChgLst>
  <pc:docChgLst>
    <pc:chgData name="gemma@ruffino.co.uk" userId="S::urn:spo:guest#gemma@ruffino.co.uk::" providerId="AD" clId="Web-{A542367A-DC09-F3BF-99A3-84B302C4DEC9}"/>
    <pc:docChg chg="modSld">
      <pc:chgData name="gemma@ruffino.co.uk" userId="S::urn:spo:guest#gemma@ruffino.co.uk::" providerId="AD" clId="Web-{A542367A-DC09-F3BF-99A3-84B302C4DEC9}" dt="2024-11-25T13:46:41.339" v="1" actId="20577"/>
      <pc:docMkLst>
        <pc:docMk/>
      </pc:docMkLst>
      <pc:sldChg chg="modSp">
        <pc:chgData name="gemma@ruffino.co.uk" userId="S::urn:spo:guest#gemma@ruffino.co.uk::" providerId="AD" clId="Web-{A542367A-DC09-F3BF-99A3-84B302C4DEC9}" dt="2024-11-25T13:46:41.339" v="1" actId="20577"/>
        <pc:sldMkLst>
          <pc:docMk/>
          <pc:sldMk cId="3703631260" sldId="324"/>
        </pc:sldMkLst>
      </pc:sldChg>
    </pc:docChg>
  </pc:docChgLst>
  <pc:docChgLst>
    <pc:chgData name="gemma@ruffino.co.uk" userId="S::urn:spo:guest#gemma@ruffino.co.uk::" providerId="AD" clId="Web-{98FFEA43-DAD3-5EFB-F579-3FE3AC6A53DC}"/>
    <pc:docChg chg="modSld">
      <pc:chgData name="gemma@ruffino.co.uk" userId="S::urn:spo:guest#gemma@ruffino.co.uk::" providerId="AD" clId="Web-{98FFEA43-DAD3-5EFB-F579-3FE3AC6A53DC}" dt="2024-12-30T12:51:56.920" v="160"/>
      <pc:docMkLst>
        <pc:docMk/>
      </pc:docMkLst>
      <pc:sldChg chg="modSp">
        <pc:chgData name="gemma@ruffino.co.uk" userId="S::urn:spo:guest#gemma@ruffino.co.uk::" providerId="AD" clId="Web-{98FFEA43-DAD3-5EFB-F579-3FE3AC6A53DC}" dt="2024-12-30T11:29:39.200" v="35"/>
        <pc:sldMkLst>
          <pc:docMk/>
          <pc:sldMk cId="1958539412" sldId="283"/>
        </pc:sldMkLst>
      </pc:sldChg>
      <pc:sldChg chg="modSp">
        <pc:chgData name="gemma@ruffino.co.uk" userId="S::urn:spo:guest#gemma@ruffino.co.uk::" providerId="AD" clId="Web-{98FFEA43-DAD3-5EFB-F579-3FE3AC6A53DC}" dt="2024-12-30T12:48:07.828" v="90" actId="20577"/>
        <pc:sldMkLst>
          <pc:docMk/>
          <pc:sldMk cId="4013492688" sldId="294"/>
        </pc:sldMkLst>
      </pc:sldChg>
      <pc:sldChg chg="modSp">
        <pc:chgData name="gemma@ruffino.co.uk" userId="S::urn:spo:guest#gemma@ruffino.co.uk::" providerId="AD" clId="Web-{98FFEA43-DAD3-5EFB-F579-3FE3AC6A53DC}" dt="2024-12-30T12:46:55.621" v="53" actId="20577"/>
        <pc:sldMkLst>
          <pc:docMk/>
          <pc:sldMk cId="2494115524" sldId="297"/>
        </pc:sldMkLst>
      </pc:sldChg>
      <pc:sldChg chg="modSp">
        <pc:chgData name="gemma@ruffino.co.uk" userId="S::urn:spo:guest#gemma@ruffino.co.uk::" providerId="AD" clId="Web-{98FFEA43-DAD3-5EFB-F579-3FE3AC6A53DC}" dt="2024-12-30T12:49:17.410" v="114" actId="20577"/>
        <pc:sldMkLst>
          <pc:docMk/>
          <pc:sldMk cId="3470702388" sldId="298"/>
        </pc:sldMkLst>
      </pc:sldChg>
      <pc:sldChg chg="modSp">
        <pc:chgData name="gemma@ruffino.co.uk" userId="S::urn:spo:guest#gemma@ruffino.co.uk::" providerId="AD" clId="Web-{98FFEA43-DAD3-5EFB-F579-3FE3AC6A53DC}" dt="2024-12-30T12:50:48.244" v="128" actId="20577"/>
        <pc:sldMkLst>
          <pc:docMk/>
          <pc:sldMk cId="2464721068" sldId="299"/>
        </pc:sldMkLst>
      </pc:sldChg>
      <pc:sldChg chg="modSp">
        <pc:chgData name="gemma@ruffino.co.uk" userId="S::urn:spo:guest#gemma@ruffino.co.uk::" providerId="AD" clId="Web-{98FFEA43-DAD3-5EFB-F579-3FE3AC6A53DC}" dt="2024-12-30T12:51:10.011" v="130" actId="20577"/>
        <pc:sldMkLst>
          <pc:docMk/>
          <pc:sldMk cId="3658553158" sldId="300"/>
        </pc:sldMkLst>
      </pc:sldChg>
      <pc:sldChg chg="modSp">
        <pc:chgData name="gemma@ruffino.co.uk" userId="S::urn:spo:guest#gemma@ruffino.co.uk::" providerId="AD" clId="Web-{98FFEA43-DAD3-5EFB-F579-3FE3AC6A53DC}" dt="2024-12-30T11:18:29.302" v="31"/>
        <pc:sldMkLst>
          <pc:docMk/>
          <pc:sldMk cId="4091484416" sldId="322"/>
        </pc:sldMkLst>
      </pc:sldChg>
      <pc:sldChg chg="modSp">
        <pc:chgData name="gemma@ruffino.co.uk" userId="S::urn:spo:guest#gemma@ruffino.co.uk::" providerId="AD" clId="Web-{98FFEA43-DAD3-5EFB-F579-3FE3AC6A53DC}" dt="2024-12-30T12:47:12.122" v="67"/>
        <pc:sldMkLst>
          <pc:docMk/>
          <pc:sldMk cId="242565107" sldId="327"/>
        </pc:sldMkLst>
      </pc:sldChg>
    </pc:docChg>
  </pc:docChgLst>
  <pc:docChgLst>
    <pc:chgData name="Brian Connolly" userId="3cc0afaf-3fd4-49d4-98eb-f7451fca2ae1" providerId="ADAL" clId="{B1BB1A89-96A6-4EE6-A42A-7DF5AD3D9F1B}"/>
    <pc:docChg chg="modSld">
      <pc:chgData name="Brian Connolly" userId="3cc0afaf-3fd4-49d4-98eb-f7451fca2ae1" providerId="ADAL" clId="{B1BB1A89-96A6-4EE6-A42A-7DF5AD3D9F1B}" dt="2025-01-07T20:44:43.990" v="10" actId="1076"/>
      <pc:docMkLst>
        <pc:docMk/>
      </pc:docMkLst>
      <pc:sldChg chg="modSp mod">
        <pc:chgData name="Brian Connolly" userId="3cc0afaf-3fd4-49d4-98eb-f7451fca2ae1" providerId="ADAL" clId="{B1BB1A89-96A6-4EE6-A42A-7DF5AD3D9F1B}" dt="2025-01-07T20:44:43.990" v="10" actId="1076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0C9CCAA2-5018-411F-9729-94507FA484C6}"/>
    <pc:docChg chg="undo custSel modSld modMainMaster">
      <pc:chgData name="Brian Connolly" userId="3cc0afaf-3fd4-49d4-98eb-f7451fca2ae1" providerId="ADAL" clId="{0C9CCAA2-5018-411F-9729-94507FA484C6}" dt="2024-03-28T20:18:13.667" v="86"/>
      <pc:docMkLst>
        <pc:docMk/>
      </pc:docMkLst>
      <pc:sldChg chg="addSp delSp modSp mod">
        <pc:chgData name="Brian Connolly" userId="3cc0afaf-3fd4-49d4-98eb-f7451fca2ae1" providerId="ADAL" clId="{0C9CCAA2-5018-411F-9729-94507FA484C6}" dt="2024-03-28T20:00:45.356" v="80" actId="22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0C9CCAA2-5018-411F-9729-94507FA484C6}" dt="2024-03-28T14:49:35.587" v="35" actId="478"/>
        <pc:sldMkLst>
          <pc:docMk/>
          <pc:sldMk cId="2070366301" sldId="270"/>
        </pc:sldMkLst>
      </pc:sldChg>
      <pc:sldChg chg="delSp modSp mod">
        <pc:chgData name="Brian Connolly" userId="3cc0afaf-3fd4-49d4-98eb-f7451fca2ae1" providerId="ADAL" clId="{0C9CCAA2-5018-411F-9729-94507FA484C6}" dt="2024-03-28T14:48:36.747" v="7" actId="478"/>
        <pc:sldMkLst>
          <pc:docMk/>
          <pc:sldMk cId="1958539412" sldId="283"/>
        </pc:sldMkLst>
      </pc:sldChg>
      <pc:sldChg chg="delSp modSp mod">
        <pc:chgData name="Brian Connolly" userId="3cc0afaf-3fd4-49d4-98eb-f7451fca2ae1" providerId="ADAL" clId="{0C9CCAA2-5018-411F-9729-94507FA484C6}" dt="2024-03-28T20:02:14.862" v="83" actId="403"/>
        <pc:sldMkLst>
          <pc:docMk/>
          <pc:sldMk cId="3453689275" sldId="291"/>
        </pc:sldMkLst>
      </pc:sldChg>
      <pc:sldChg chg="delSp modSp mod">
        <pc:chgData name="Brian Connolly" userId="3cc0afaf-3fd4-49d4-98eb-f7451fca2ae1" providerId="ADAL" clId="{0C9CCAA2-5018-411F-9729-94507FA484C6}" dt="2024-03-28T14:48:45.424" v="11" actId="404"/>
        <pc:sldMkLst>
          <pc:docMk/>
          <pc:sldMk cId="4013492688" sldId="294"/>
        </pc:sldMkLst>
      </pc:sldChg>
      <pc:sldChg chg="delSp modSp mod">
        <pc:chgData name="Brian Connolly" userId="3cc0afaf-3fd4-49d4-98eb-f7451fca2ae1" providerId="ADAL" clId="{0C9CCAA2-5018-411F-9729-94507FA484C6}" dt="2024-03-28T14:48:49.711" v="13" actId="478"/>
        <pc:sldMkLst>
          <pc:docMk/>
          <pc:sldMk cId="1770589235" sldId="296"/>
        </pc:sldMkLst>
      </pc:sldChg>
      <pc:sldChg chg="delSp modSp mod">
        <pc:chgData name="Brian Connolly" userId="3cc0afaf-3fd4-49d4-98eb-f7451fca2ae1" providerId="ADAL" clId="{0C9CCAA2-5018-411F-9729-94507FA484C6}" dt="2024-03-28T14:48:54.952" v="15" actId="478"/>
        <pc:sldMkLst>
          <pc:docMk/>
          <pc:sldMk cId="2494115524" sldId="297"/>
        </pc:sldMkLst>
      </pc:sldChg>
      <pc:sldChg chg="delSp modSp mod">
        <pc:chgData name="Brian Connolly" userId="3cc0afaf-3fd4-49d4-98eb-f7451fca2ae1" providerId="ADAL" clId="{0C9CCAA2-5018-411F-9729-94507FA484C6}" dt="2024-03-28T14:48:58.791" v="17" actId="404"/>
        <pc:sldMkLst>
          <pc:docMk/>
          <pc:sldMk cId="3470702388" sldId="298"/>
        </pc:sldMkLst>
      </pc:sldChg>
      <pc:sldChg chg="delSp modSp mod">
        <pc:chgData name="Brian Connolly" userId="3cc0afaf-3fd4-49d4-98eb-f7451fca2ae1" providerId="ADAL" clId="{0C9CCAA2-5018-411F-9729-94507FA484C6}" dt="2024-03-28T14:49:08.436" v="21" actId="404"/>
        <pc:sldMkLst>
          <pc:docMk/>
          <pc:sldMk cId="2464721068" sldId="299"/>
        </pc:sldMkLst>
      </pc:sldChg>
      <pc:sldChg chg="delSp modSp mod">
        <pc:chgData name="Brian Connolly" userId="3cc0afaf-3fd4-49d4-98eb-f7451fca2ae1" providerId="ADAL" clId="{0C9CCAA2-5018-411F-9729-94507FA484C6}" dt="2024-03-28T20:09:59.830" v="85" actId="27107"/>
        <pc:sldMkLst>
          <pc:docMk/>
          <pc:sldMk cId="3658553158" sldId="300"/>
        </pc:sldMkLst>
      </pc:sldChg>
      <pc:sldChg chg="delSp modSp mod">
        <pc:chgData name="Brian Connolly" userId="3cc0afaf-3fd4-49d4-98eb-f7451fca2ae1" providerId="ADAL" clId="{0C9CCAA2-5018-411F-9729-94507FA484C6}" dt="2024-03-28T14:49:23.080" v="29" actId="404"/>
        <pc:sldMkLst>
          <pc:docMk/>
          <pc:sldMk cId="812628420" sldId="301"/>
        </pc:sldMkLst>
      </pc:sldChg>
      <pc:sldChg chg="addSp delSp modSp mod">
        <pc:chgData name="Brian Connolly" userId="3cc0afaf-3fd4-49d4-98eb-f7451fca2ae1" providerId="ADAL" clId="{0C9CCAA2-5018-411F-9729-94507FA484C6}" dt="2024-03-28T14:49:18.080" v="27" actId="478"/>
        <pc:sldMkLst>
          <pc:docMk/>
          <pc:sldMk cId="2761809857" sldId="303"/>
        </pc:sldMkLst>
      </pc:sldChg>
      <pc:sldChg chg="delSp modSp mod">
        <pc:chgData name="Brian Connolly" userId="3cc0afaf-3fd4-49d4-98eb-f7451fca2ae1" providerId="ADAL" clId="{0C9CCAA2-5018-411F-9729-94507FA484C6}" dt="2024-03-28T20:18:13.667" v="86"/>
        <pc:sldMkLst>
          <pc:docMk/>
          <pc:sldMk cId="3073411672" sldId="304"/>
        </pc:sldMkLst>
      </pc:sldChg>
      <pc:sldChg chg="delSp modSp mod">
        <pc:chgData name="Brian Connolly" userId="3cc0afaf-3fd4-49d4-98eb-f7451fca2ae1" providerId="ADAL" clId="{0C9CCAA2-5018-411F-9729-94507FA484C6}" dt="2024-03-28T14:49:46.860" v="42" actId="478"/>
        <pc:sldMkLst>
          <pc:docMk/>
          <pc:sldMk cId="2300532326" sldId="305"/>
        </pc:sldMkLst>
      </pc:sldChg>
      <pc:sldChg chg="delSp modSp mod">
        <pc:chgData name="Brian Connolly" userId="3cc0afaf-3fd4-49d4-98eb-f7451fca2ae1" providerId="ADAL" clId="{0C9CCAA2-5018-411F-9729-94507FA484C6}" dt="2024-03-28T14:49:43.512" v="40" actId="404"/>
        <pc:sldMkLst>
          <pc:docMk/>
          <pc:sldMk cId="603085463" sldId="306"/>
        </pc:sldMkLst>
      </pc:sldChg>
      <pc:sldChg chg="delSp modSp mod">
        <pc:chgData name="Brian Connolly" userId="3cc0afaf-3fd4-49d4-98eb-f7451fca2ae1" providerId="ADAL" clId="{0C9CCAA2-5018-411F-9729-94507FA484C6}" dt="2024-03-28T14:49:39.137" v="37" actId="404"/>
        <pc:sldMkLst>
          <pc:docMk/>
          <pc:sldMk cId="250886000" sldId="307"/>
        </pc:sldMkLst>
      </pc:sldChg>
      <pc:sldChg chg="delSp modSp mod">
        <pc:chgData name="Brian Connolly" userId="3cc0afaf-3fd4-49d4-98eb-f7451fca2ae1" providerId="ADAL" clId="{0C9CCAA2-5018-411F-9729-94507FA484C6}" dt="2024-03-28T14:49:31.594" v="33" actId="478"/>
        <pc:sldMkLst>
          <pc:docMk/>
          <pc:sldMk cId="353374749" sldId="308"/>
        </pc:sldMkLst>
      </pc:sldChg>
      <pc:sldChg chg="delSp modSp mod">
        <pc:chgData name="Brian Connolly" userId="3cc0afaf-3fd4-49d4-98eb-f7451fca2ae1" providerId="ADAL" clId="{0C9CCAA2-5018-411F-9729-94507FA484C6}" dt="2024-03-28T14:49:27.370" v="31" actId="404"/>
        <pc:sldMkLst>
          <pc:docMk/>
          <pc:sldMk cId="2396622887" sldId="309"/>
        </pc:sldMkLst>
      </pc:sldChg>
      <pc:sldChg chg="delSp modSp mod">
        <pc:chgData name="Brian Connolly" userId="3cc0afaf-3fd4-49d4-98eb-f7451fca2ae1" providerId="ADAL" clId="{0C9CCAA2-5018-411F-9729-94507FA484C6}" dt="2024-03-28T14:49:56.771" v="48" actId="478"/>
        <pc:sldMkLst>
          <pc:docMk/>
          <pc:sldMk cId="2544918921" sldId="310"/>
        </pc:sldMkLst>
      </pc:sldChg>
      <pc:sldChg chg="delSp modSp mod">
        <pc:chgData name="Brian Connolly" userId="3cc0afaf-3fd4-49d4-98eb-f7451fca2ae1" providerId="ADAL" clId="{0C9CCAA2-5018-411F-9729-94507FA484C6}" dt="2024-03-28T14:50:02.009" v="50" actId="404"/>
        <pc:sldMkLst>
          <pc:docMk/>
          <pc:sldMk cId="530924186" sldId="311"/>
        </pc:sldMkLst>
      </pc:sldChg>
      <pc:sldChg chg="delSp modSp mod">
        <pc:chgData name="Brian Connolly" userId="3cc0afaf-3fd4-49d4-98eb-f7451fca2ae1" providerId="ADAL" clId="{0C9CCAA2-5018-411F-9729-94507FA484C6}" dt="2024-03-28T14:50:05.635" v="52" actId="478"/>
        <pc:sldMkLst>
          <pc:docMk/>
          <pc:sldMk cId="698410581" sldId="312"/>
        </pc:sldMkLst>
      </pc:sldChg>
      <pc:sldChg chg="delSp modSp mod">
        <pc:chgData name="Brian Connolly" userId="3cc0afaf-3fd4-49d4-98eb-f7451fca2ae1" providerId="ADAL" clId="{0C9CCAA2-5018-411F-9729-94507FA484C6}" dt="2024-03-28T14:50:10.377" v="54" actId="404"/>
        <pc:sldMkLst>
          <pc:docMk/>
          <pc:sldMk cId="1699744309" sldId="313"/>
        </pc:sldMkLst>
      </pc:sldChg>
      <pc:sldChg chg="delSp modSp mod">
        <pc:chgData name="Brian Connolly" userId="3cc0afaf-3fd4-49d4-98eb-f7451fca2ae1" providerId="ADAL" clId="{0C9CCAA2-5018-411F-9729-94507FA484C6}" dt="2024-03-28T14:50:14.708" v="56" actId="404"/>
        <pc:sldMkLst>
          <pc:docMk/>
          <pc:sldMk cId="2049515224" sldId="314"/>
        </pc:sldMkLst>
      </pc:sldChg>
      <pc:sldChg chg="delSp modSp mod">
        <pc:chgData name="Brian Connolly" userId="3cc0afaf-3fd4-49d4-98eb-f7451fca2ae1" providerId="ADAL" clId="{0C9CCAA2-5018-411F-9729-94507FA484C6}" dt="2024-03-28T14:50:20.249" v="58" actId="478"/>
        <pc:sldMkLst>
          <pc:docMk/>
          <pc:sldMk cId="951391434" sldId="315"/>
        </pc:sldMkLst>
      </pc:sldChg>
      <pc:sldChg chg="delSp modSp mod">
        <pc:chgData name="Brian Connolly" userId="3cc0afaf-3fd4-49d4-98eb-f7451fca2ae1" providerId="ADAL" clId="{0C9CCAA2-5018-411F-9729-94507FA484C6}" dt="2024-03-28T14:50:24.312" v="60" actId="404"/>
        <pc:sldMkLst>
          <pc:docMk/>
          <pc:sldMk cId="3002312099" sldId="316"/>
        </pc:sldMkLst>
      </pc:sldChg>
      <pc:sldChg chg="delSp modSp mod">
        <pc:chgData name="Brian Connolly" userId="3cc0afaf-3fd4-49d4-98eb-f7451fca2ae1" providerId="ADAL" clId="{0C9CCAA2-5018-411F-9729-94507FA484C6}" dt="2024-03-28T14:50:28.265" v="62" actId="478"/>
        <pc:sldMkLst>
          <pc:docMk/>
          <pc:sldMk cId="238682298" sldId="317"/>
        </pc:sldMkLst>
      </pc:sldChg>
      <pc:sldChg chg="delSp modSp mod">
        <pc:chgData name="Brian Connolly" userId="3cc0afaf-3fd4-49d4-98eb-f7451fca2ae1" providerId="ADAL" clId="{0C9CCAA2-5018-411F-9729-94507FA484C6}" dt="2024-03-28T14:50:32.957" v="64" actId="404"/>
        <pc:sldMkLst>
          <pc:docMk/>
          <pc:sldMk cId="1397688510" sldId="318"/>
        </pc:sldMkLst>
      </pc:sldChg>
      <pc:sldChg chg="delSp modSp mod">
        <pc:chgData name="Brian Connolly" userId="3cc0afaf-3fd4-49d4-98eb-f7451fca2ae1" providerId="ADAL" clId="{0C9CCAA2-5018-411F-9729-94507FA484C6}" dt="2024-03-28T14:50:37.656" v="66" actId="478"/>
        <pc:sldMkLst>
          <pc:docMk/>
          <pc:sldMk cId="3819375729" sldId="319"/>
        </pc:sldMkLst>
      </pc:sldChg>
      <pc:sldChg chg="delSp modSp mod">
        <pc:chgData name="Brian Connolly" userId="3cc0afaf-3fd4-49d4-98eb-f7451fca2ae1" providerId="ADAL" clId="{0C9CCAA2-5018-411F-9729-94507FA484C6}" dt="2024-03-28T14:50:40.825" v="68" actId="404"/>
        <pc:sldMkLst>
          <pc:docMk/>
          <pc:sldMk cId="1768942149" sldId="320"/>
        </pc:sldMkLst>
      </pc:sldChg>
      <pc:sldChg chg="delSp modSp mod">
        <pc:chgData name="Brian Connolly" userId="3cc0afaf-3fd4-49d4-98eb-f7451fca2ae1" providerId="ADAL" clId="{0C9CCAA2-5018-411F-9729-94507FA484C6}" dt="2024-03-28T20:07:35.738" v="84" actId="33524"/>
        <pc:sldMkLst>
          <pc:docMk/>
          <pc:sldMk cId="2372118506" sldId="321"/>
        </pc:sldMkLst>
      </pc:sldChg>
      <pc:sldMasterChg chg="modSldLayout">
        <pc:chgData name="Brian Connolly" userId="3cc0afaf-3fd4-49d4-98eb-f7451fca2ae1" providerId="ADAL" clId="{0C9CCAA2-5018-411F-9729-94507FA484C6}" dt="2024-03-28T20:00:34.631" v="78" actId="1076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0C9CCAA2-5018-411F-9729-94507FA484C6}" dt="2024-03-28T20:00:34.631" v="78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Lotta Hagman" userId="d6416cb5-e18c-4783-84b1-dc0e5cd678ba" providerId="ADAL" clId="{6996CC7B-589F-416C-A978-A1000604F3EC}"/>
    <pc:docChg chg="undo custSel modSld sldOrd">
      <pc:chgData name="Lotta Hagman" userId="d6416cb5-e18c-4783-84b1-dc0e5cd678ba" providerId="ADAL" clId="{6996CC7B-589F-416C-A978-A1000604F3EC}" dt="2024-10-18T23:10:29.782" v="6" actId="207"/>
      <pc:docMkLst>
        <pc:docMk/>
      </pc:docMkLst>
      <pc:sldChg chg="ord">
        <pc:chgData name="Lotta Hagman" userId="d6416cb5-e18c-4783-84b1-dc0e5cd678ba" providerId="ADAL" clId="{6996CC7B-589F-416C-A978-A1000604F3EC}" dt="2024-10-18T23:08:32.484" v="2" actId="20578"/>
        <pc:sldMkLst>
          <pc:docMk/>
          <pc:sldMk cId="4091484416" sldId="322"/>
        </pc:sldMkLst>
      </pc:sldChg>
      <pc:sldChg chg="modSp mod">
        <pc:chgData name="Lotta Hagman" userId="d6416cb5-e18c-4783-84b1-dc0e5cd678ba" providerId="ADAL" clId="{6996CC7B-589F-416C-A978-A1000604F3EC}" dt="2024-10-18T23:10:29.782" v="6" actId="207"/>
        <pc:sldMkLst>
          <pc:docMk/>
          <pc:sldMk cId="242565107" sldId="327"/>
        </pc:sldMkLst>
      </pc:sldChg>
    </pc:docChg>
  </pc:docChgLst>
  <pc:docChgLst>
    <pc:chgData name="Terbish Tsendsuren" userId="S::tsendsuren@un.org::01ac52e2-acaa-4e6f-bbf6-c264e303a0e6" providerId="AD" clId="Web-{A9961964-C7D4-7626-74DD-584CC01FC2AC}"/>
    <pc:docChg chg="addSld delSld modSld">
      <pc:chgData name="Terbish Tsendsuren" userId="S::tsendsuren@un.org::01ac52e2-acaa-4e6f-bbf6-c264e303a0e6" providerId="AD" clId="Web-{A9961964-C7D4-7626-74DD-584CC01FC2AC}" dt="2024-10-02T09:12:56.074" v="99"/>
      <pc:docMkLst>
        <pc:docMk/>
      </pc:docMkLst>
      <pc:sldChg chg="modSp">
        <pc:chgData name="Terbish Tsendsuren" userId="S::tsendsuren@un.org::01ac52e2-acaa-4e6f-bbf6-c264e303a0e6" providerId="AD" clId="Web-{A9961964-C7D4-7626-74DD-584CC01FC2AC}" dt="2024-10-02T09:04:09.631" v="15"/>
        <pc:sldMkLst>
          <pc:docMk/>
          <pc:sldMk cId="242565107" sldId="327"/>
        </pc:sldMkLst>
      </pc:sldChg>
      <pc:sldChg chg="delSp modSp add del replId">
        <pc:chgData name="Terbish Tsendsuren" userId="S::tsendsuren@un.org::01ac52e2-acaa-4e6f-bbf6-c264e303a0e6" providerId="AD" clId="Web-{A9961964-C7D4-7626-74DD-584CC01FC2AC}" dt="2024-10-02T09:12:56.074" v="99"/>
        <pc:sldMkLst>
          <pc:docMk/>
          <pc:sldMk cId="619812882" sldId="329"/>
        </pc:sldMkLst>
      </pc:sldChg>
    </pc:docChg>
  </pc:docChgLst>
  <pc:docChgLst>
    <pc:chgData name="Brian Connolly" userId="3cc0afaf-3fd4-49d4-98eb-f7451fca2ae1" providerId="ADAL" clId="{7D56AC54-D3E3-451B-8BFF-4AF1F0E3F27E}"/>
    <pc:docChg chg="undo custSel addSld delSld modSld">
      <pc:chgData name="Brian Connolly" userId="3cc0afaf-3fd4-49d4-98eb-f7451fca2ae1" providerId="ADAL" clId="{7D56AC54-D3E3-451B-8BFF-4AF1F0E3F27E}" dt="2023-12-22T22:39:13.749" v="10156" actId="20577"/>
      <pc:docMkLst>
        <pc:docMk/>
      </pc:docMkLst>
      <pc:sldChg chg="modSp mod">
        <pc:chgData name="Brian Connolly" userId="3cc0afaf-3fd4-49d4-98eb-f7451fca2ae1" providerId="ADAL" clId="{7D56AC54-D3E3-451B-8BFF-4AF1F0E3F27E}" dt="2023-12-22T15:01:53.950" v="4949" actId="6549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7D56AC54-D3E3-451B-8BFF-4AF1F0E3F27E}" dt="2023-12-20T15:39:25.449" v="4140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7D56AC54-D3E3-451B-8BFF-4AF1F0E3F27E}" dt="2023-12-20T15:39:25.126" v="4139" actId="47"/>
        <pc:sldMkLst>
          <pc:docMk/>
          <pc:sldMk cId="2890732495" sldId="269"/>
        </pc:sldMkLst>
      </pc:sldChg>
      <pc:sldChg chg="modSp add del mod setBg">
        <pc:chgData name="Brian Connolly" userId="3cc0afaf-3fd4-49d4-98eb-f7451fca2ae1" providerId="ADAL" clId="{7D56AC54-D3E3-451B-8BFF-4AF1F0E3F27E}" dt="2023-12-22T22:26:39.686" v="9700" actId="255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7D56AC54-D3E3-451B-8BFF-4AF1F0E3F27E}" dt="2023-12-20T15:39:24.708" v="4138" actId="47"/>
        <pc:sldMkLst>
          <pc:docMk/>
          <pc:sldMk cId="715492939" sldId="273"/>
        </pc:sldMkLst>
      </pc:sldChg>
      <pc:sldChg chg="addSp delSp modSp mod">
        <pc:chgData name="Brian Connolly" userId="3cc0afaf-3fd4-49d4-98eb-f7451fca2ae1" providerId="ADAL" clId="{7D56AC54-D3E3-451B-8BFF-4AF1F0E3F27E}" dt="2023-12-22T14:58:56.850" v="4523" actId="113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7D56AC54-D3E3-451B-8BFF-4AF1F0E3F27E}" dt="2023-12-20T15:39:29.991" v="4144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7D56AC54-D3E3-451B-8BFF-4AF1F0E3F27E}" dt="2023-12-20T15:39:24.346" v="4137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7D56AC54-D3E3-451B-8BFF-4AF1F0E3F27E}" dt="2023-12-20T15:39:24.059" v="4136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7D56AC54-D3E3-451B-8BFF-4AF1F0E3F27E}" dt="2023-12-20T15:39:23.580" v="4135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7D56AC54-D3E3-451B-8BFF-4AF1F0E3F27E}" dt="2023-12-20T15:39:22.465" v="4134" actId="47"/>
        <pc:sldMkLst>
          <pc:docMk/>
          <pc:sldMk cId="3960523515" sldId="289"/>
        </pc:sldMkLst>
      </pc:sldChg>
      <pc:sldChg chg="addSp delSp modSp mod">
        <pc:chgData name="Brian Connolly" userId="3cc0afaf-3fd4-49d4-98eb-f7451fca2ae1" providerId="ADAL" clId="{7D56AC54-D3E3-451B-8BFF-4AF1F0E3F27E}" dt="2023-12-22T15:04:12.829" v="5103" actId="2057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7D56AC54-D3E3-451B-8BFF-4AF1F0E3F27E}" dt="2023-12-20T15:39:28.025" v="4143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7D56AC54-D3E3-451B-8BFF-4AF1F0E3F27E}" dt="2023-12-20T15:39:25.795" v="4142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7D56AC54-D3E3-451B-8BFF-4AF1F0E3F27E}" dt="2023-12-22T15:09:33.334" v="5522" actId="113"/>
        <pc:sldMkLst>
          <pc:docMk/>
          <pc:sldMk cId="4013492688" sldId="294"/>
        </pc:sldMkLst>
      </pc:sldChg>
      <pc:sldChg chg="modSp add del mod">
        <pc:chgData name="Brian Connolly" userId="3cc0afaf-3fd4-49d4-98eb-f7451fca2ae1" providerId="ADAL" clId="{7D56AC54-D3E3-451B-8BFF-4AF1F0E3F27E}" dt="2023-12-22T15:06:48.293" v="5150" actId="2696"/>
        <pc:sldMkLst>
          <pc:docMk/>
          <pc:sldMk cId="619159940" sldId="295"/>
        </pc:sldMkLst>
      </pc:sldChg>
      <pc:sldChg chg="addSp modSp add mod">
        <pc:chgData name="Brian Connolly" userId="3cc0afaf-3fd4-49d4-98eb-f7451fca2ae1" providerId="ADAL" clId="{7D56AC54-D3E3-451B-8BFF-4AF1F0E3F27E}" dt="2023-12-20T15:09:08.318" v="3649"/>
        <pc:sldMkLst>
          <pc:docMk/>
          <pc:sldMk cId="1770589235" sldId="296"/>
        </pc:sldMkLst>
      </pc:sldChg>
      <pc:sldChg chg="addSp delSp modSp add mod">
        <pc:chgData name="Brian Connolly" userId="3cc0afaf-3fd4-49d4-98eb-f7451fca2ae1" providerId="ADAL" clId="{7D56AC54-D3E3-451B-8BFF-4AF1F0E3F27E}" dt="2023-12-20T15:15:53.799" v="3965"/>
        <pc:sldMkLst>
          <pc:docMk/>
          <pc:sldMk cId="2494115524" sldId="297"/>
        </pc:sldMkLst>
      </pc:sldChg>
      <pc:sldChg chg="delSp modSp add mod">
        <pc:chgData name="Brian Connolly" userId="3cc0afaf-3fd4-49d4-98eb-f7451fca2ae1" providerId="ADAL" clId="{7D56AC54-D3E3-451B-8BFF-4AF1F0E3F27E}" dt="2023-12-22T15:49:18.913" v="5718" actId="403"/>
        <pc:sldMkLst>
          <pc:docMk/>
          <pc:sldMk cId="3470702388" sldId="298"/>
        </pc:sldMkLst>
      </pc:sldChg>
      <pc:sldChg chg="modSp add mod">
        <pc:chgData name="Brian Connolly" userId="3cc0afaf-3fd4-49d4-98eb-f7451fca2ae1" providerId="ADAL" clId="{7D56AC54-D3E3-451B-8BFF-4AF1F0E3F27E}" dt="2023-12-20T15:41:46.336" v="4516" actId="403"/>
        <pc:sldMkLst>
          <pc:docMk/>
          <pc:sldMk cId="2464721068" sldId="299"/>
        </pc:sldMkLst>
      </pc:sldChg>
      <pc:sldChg chg="addSp delSp modSp add mod">
        <pc:chgData name="Brian Connolly" userId="3cc0afaf-3fd4-49d4-98eb-f7451fca2ae1" providerId="ADAL" clId="{7D56AC54-D3E3-451B-8BFF-4AF1F0E3F27E}" dt="2023-12-22T16:04:21.147" v="6620" actId="313"/>
        <pc:sldMkLst>
          <pc:docMk/>
          <pc:sldMk cId="3658553158" sldId="300"/>
        </pc:sldMkLst>
      </pc:sldChg>
      <pc:sldChg chg="addSp modSp add mod">
        <pc:chgData name="Brian Connolly" userId="3cc0afaf-3fd4-49d4-98eb-f7451fca2ae1" providerId="ADAL" clId="{7D56AC54-D3E3-451B-8BFF-4AF1F0E3F27E}" dt="2023-12-22T16:08:27.375" v="7159" actId="313"/>
        <pc:sldMkLst>
          <pc:docMk/>
          <pc:sldMk cId="812628420" sldId="301"/>
        </pc:sldMkLst>
      </pc:sldChg>
      <pc:sldChg chg="new del">
        <pc:chgData name="Brian Connolly" userId="3cc0afaf-3fd4-49d4-98eb-f7451fca2ae1" providerId="ADAL" clId="{7D56AC54-D3E3-451B-8BFF-4AF1F0E3F27E}" dt="2023-12-22T16:47:56.349" v="7162" actId="47"/>
        <pc:sldMkLst>
          <pc:docMk/>
          <pc:sldMk cId="1007676189" sldId="302"/>
        </pc:sldMkLst>
      </pc:sldChg>
      <pc:sldChg chg="addSp modSp add mod">
        <pc:chgData name="Brian Connolly" userId="3cc0afaf-3fd4-49d4-98eb-f7451fca2ae1" providerId="ADAL" clId="{7D56AC54-D3E3-451B-8BFF-4AF1F0E3F27E}" dt="2023-12-22T22:39:13.749" v="10156" actId="20577"/>
        <pc:sldMkLst>
          <pc:docMk/>
          <pc:sldMk cId="2761809857" sldId="303"/>
        </pc:sldMkLst>
      </pc:sldChg>
      <pc:sldChg chg="addSp delSp modSp add mod">
        <pc:chgData name="Brian Connolly" userId="3cc0afaf-3fd4-49d4-98eb-f7451fca2ae1" providerId="ADAL" clId="{7D56AC54-D3E3-451B-8BFF-4AF1F0E3F27E}" dt="2023-12-22T22:34:25.028" v="9982" actId="1076"/>
        <pc:sldMkLst>
          <pc:docMk/>
          <pc:sldMk cId="3073411672" sldId="304"/>
        </pc:sldMkLst>
      </pc:sldChg>
      <pc:sldChg chg="addSp delSp modSp add mod">
        <pc:chgData name="Brian Connolly" userId="3cc0afaf-3fd4-49d4-98eb-f7451fca2ae1" providerId="ADAL" clId="{7D56AC54-D3E3-451B-8BFF-4AF1F0E3F27E}" dt="2023-12-22T20:12:43.932" v="7644" actId="20577"/>
        <pc:sldMkLst>
          <pc:docMk/>
          <pc:sldMk cId="2300532326" sldId="305"/>
        </pc:sldMkLst>
      </pc:sldChg>
      <pc:sldChg chg="addSp delSp modSp add mod">
        <pc:chgData name="Brian Connolly" userId="3cc0afaf-3fd4-49d4-98eb-f7451fca2ae1" providerId="ADAL" clId="{7D56AC54-D3E3-451B-8BFF-4AF1F0E3F27E}" dt="2023-12-22T22:29:17.911" v="9978" actId="20577"/>
        <pc:sldMkLst>
          <pc:docMk/>
          <pc:sldMk cId="603085463" sldId="306"/>
        </pc:sldMkLst>
      </pc:sldChg>
      <pc:sldChg chg="delSp modSp add mod">
        <pc:chgData name="Brian Connolly" userId="3cc0afaf-3fd4-49d4-98eb-f7451fca2ae1" providerId="ADAL" clId="{7D56AC54-D3E3-451B-8BFF-4AF1F0E3F27E}" dt="2023-12-22T22:28:50.543" v="9965" actId="113"/>
        <pc:sldMkLst>
          <pc:docMk/>
          <pc:sldMk cId="250886000" sldId="307"/>
        </pc:sldMkLst>
      </pc:sldChg>
      <pc:sldChg chg="addSp delSp modSp add mod">
        <pc:chgData name="Brian Connolly" userId="3cc0afaf-3fd4-49d4-98eb-f7451fca2ae1" providerId="ADAL" clId="{7D56AC54-D3E3-451B-8BFF-4AF1F0E3F27E}" dt="2023-12-22T22:20:31.468" v="8773" actId="1076"/>
        <pc:sldMkLst>
          <pc:docMk/>
          <pc:sldMk cId="353374749" sldId="308"/>
        </pc:sldMkLst>
      </pc:sldChg>
      <pc:sldChg chg="addSp delSp modSp add mod">
        <pc:chgData name="Brian Connolly" userId="3cc0afaf-3fd4-49d4-98eb-f7451fca2ae1" providerId="ADAL" clId="{7D56AC54-D3E3-451B-8BFF-4AF1F0E3F27E}" dt="2023-12-22T22:23:06.798" v="9196" actId="20577"/>
        <pc:sldMkLst>
          <pc:docMk/>
          <pc:sldMk cId="2396622887" sldId="309"/>
        </pc:sldMkLst>
      </pc:sldChg>
      <pc:sldChg chg="delSp modSp add del mod">
        <pc:chgData name="Brian Connolly" userId="3cc0afaf-3fd4-49d4-98eb-f7451fca2ae1" providerId="ADAL" clId="{7D56AC54-D3E3-451B-8BFF-4AF1F0E3F27E}" dt="2023-12-22T22:25:13.117" v="9254" actId="47"/>
        <pc:sldMkLst>
          <pc:docMk/>
          <pc:sldMk cId="870813137" sldId="310"/>
        </pc:sldMkLst>
      </pc:sldChg>
    </pc:docChg>
  </pc:docChgLst>
  <pc:docChgLst>
    <pc:chgData name="Brian Connolly" userId="3cc0afaf-3fd4-49d4-98eb-f7451fca2ae1" providerId="ADAL" clId="{D5D31831-0395-4245-AA59-C1416B30F818}"/>
    <pc:docChg chg="custSel modSld modMainMaster">
      <pc:chgData name="Brian Connolly" userId="3cc0afaf-3fd4-49d4-98eb-f7451fca2ae1" providerId="ADAL" clId="{D5D31831-0395-4245-AA59-C1416B30F818}" dt="2024-09-20T15:57:26.553" v="66" actId="120"/>
      <pc:docMkLst>
        <pc:docMk/>
      </pc:docMkLst>
      <pc:sldChg chg="delSp mod">
        <pc:chgData name="Brian Connolly" userId="3cc0afaf-3fd4-49d4-98eb-f7451fca2ae1" providerId="ADAL" clId="{D5D31831-0395-4245-AA59-C1416B30F818}" dt="2024-09-17T20:46:30.549" v="0" actId="478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D5D31831-0395-4245-AA59-C1416B30F818}" dt="2024-09-17T21:11:26.207" v="61" actId="1076"/>
        <pc:sldMkLst>
          <pc:docMk/>
          <pc:sldMk cId="2070366301" sldId="270"/>
        </pc:sldMkLst>
      </pc:sldChg>
      <pc:sldChg chg="delSp modSp mod">
        <pc:chgData name="Brian Connolly" userId="3cc0afaf-3fd4-49d4-98eb-f7451fca2ae1" providerId="ADAL" clId="{D5D31831-0395-4245-AA59-C1416B30F818}" dt="2024-09-20T15:57:26.553" v="66" actId="120"/>
        <pc:sldMkLst>
          <pc:docMk/>
          <pc:sldMk cId="1958539412" sldId="283"/>
        </pc:sldMkLst>
      </pc:sldChg>
      <pc:sldChg chg="delSp modSp mod">
        <pc:chgData name="Brian Connolly" userId="3cc0afaf-3fd4-49d4-98eb-f7451fca2ae1" providerId="ADAL" clId="{D5D31831-0395-4245-AA59-C1416B30F818}" dt="2024-09-17T21:05:40.079" v="45" actId="1076"/>
        <pc:sldMkLst>
          <pc:docMk/>
          <pc:sldMk cId="3453689275" sldId="291"/>
        </pc:sldMkLst>
      </pc:sldChg>
      <pc:sldChg chg="delSp modSp mod">
        <pc:chgData name="Brian Connolly" userId="3cc0afaf-3fd4-49d4-98eb-f7451fca2ae1" providerId="ADAL" clId="{D5D31831-0395-4245-AA59-C1416B30F818}" dt="2024-09-17T21:05:37.199" v="44" actId="1076"/>
        <pc:sldMkLst>
          <pc:docMk/>
          <pc:sldMk cId="4013492688" sldId="294"/>
        </pc:sldMkLst>
      </pc:sldChg>
      <pc:sldChg chg="delSp modSp mod">
        <pc:chgData name="Brian Connolly" userId="3cc0afaf-3fd4-49d4-98eb-f7451fca2ae1" providerId="ADAL" clId="{D5D31831-0395-4245-AA59-C1416B30F818}" dt="2024-09-17T21:05:33.024" v="43" actId="1076"/>
        <pc:sldMkLst>
          <pc:docMk/>
          <pc:sldMk cId="1770589235" sldId="296"/>
        </pc:sldMkLst>
      </pc:sldChg>
      <pc:sldChg chg="delSp modSp mod">
        <pc:chgData name="Brian Connolly" userId="3cc0afaf-3fd4-49d4-98eb-f7451fca2ae1" providerId="ADAL" clId="{D5D31831-0395-4245-AA59-C1416B30F818}" dt="2024-09-17T21:05:30.808" v="42" actId="1076"/>
        <pc:sldMkLst>
          <pc:docMk/>
          <pc:sldMk cId="2494115524" sldId="297"/>
        </pc:sldMkLst>
      </pc:sldChg>
      <pc:sldChg chg="delSp modSp mod">
        <pc:chgData name="Brian Connolly" userId="3cc0afaf-3fd4-49d4-98eb-f7451fca2ae1" providerId="ADAL" clId="{D5D31831-0395-4245-AA59-C1416B30F818}" dt="2024-09-17T21:05:23.030" v="41" actId="1076"/>
        <pc:sldMkLst>
          <pc:docMk/>
          <pc:sldMk cId="3470702388" sldId="298"/>
        </pc:sldMkLst>
      </pc:sldChg>
      <pc:sldChg chg="delSp modSp mod">
        <pc:chgData name="Brian Connolly" userId="3cc0afaf-3fd4-49d4-98eb-f7451fca2ae1" providerId="ADAL" clId="{D5D31831-0395-4245-AA59-C1416B30F818}" dt="2024-09-17T21:06:03.196" v="54" actId="1036"/>
        <pc:sldMkLst>
          <pc:docMk/>
          <pc:sldMk cId="2464721068" sldId="299"/>
        </pc:sldMkLst>
      </pc:sldChg>
      <pc:sldChg chg="delSp mod">
        <pc:chgData name="Brian Connolly" userId="3cc0afaf-3fd4-49d4-98eb-f7451fca2ae1" providerId="ADAL" clId="{D5D31831-0395-4245-AA59-C1416B30F818}" dt="2024-09-17T21:10:09.704" v="55" actId="478"/>
        <pc:sldMkLst>
          <pc:docMk/>
          <pc:sldMk cId="3658553158" sldId="300"/>
        </pc:sldMkLst>
      </pc:sldChg>
      <pc:sldChg chg="delSp modSp mod">
        <pc:chgData name="Brian Connolly" userId="3cc0afaf-3fd4-49d4-98eb-f7451fca2ae1" providerId="ADAL" clId="{D5D31831-0395-4245-AA59-C1416B30F818}" dt="2024-09-17T21:10:36.096" v="57" actId="1076"/>
        <pc:sldMkLst>
          <pc:docMk/>
          <pc:sldMk cId="812628420" sldId="301"/>
        </pc:sldMkLst>
      </pc:sldChg>
      <pc:sldChg chg="delSp mod">
        <pc:chgData name="Brian Connolly" userId="3cc0afaf-3fd4-49d4-98eb-f7451fca2ae1" providerId="ADAL" clId="{D5D31831-0395-4245-AA59-C1416B30F818}" dt="2024-09-17T21:12:39.438" v="65" actId="478"/>
        <pc:sldMkLst>
          <pc:docMk/>
          <pc:sldMk cId="3073411672" sldId="304"/>
        </pc:sldMkLst>
      </pc:sldChg>
      <pc:sldChg chg="delSp mod">
        <pc:chgData name="Brian Connolly" userId="3cc0afaf-3fd4-49d4-98eb-f7451fca2ae1" providerId="ADAL" clId="{D5D31831-0395-4245-AA59-C1416B30F818}" dt="2024-09-17T21:12:19.337" v="64" actId="478"/>
        <pc:sldMkLst>
          <pc:docMk/>
          <pc:sldMk cId="2300532326" sldId="305"/>
        </pc:sldMkLst>
      </pc:sldChg>
      <pc:sldChg chg="delSp modSp mod">
        <pc:chgData name="Brian Connolly" userId="3cc0afaf-3fd4-49d4-98eb-f7451fca2ae1" providerId="ADAL" clId="{D5D31831-0395-4245-AA59-C1416B30F818}" dt="2024-09-17T21:11:49.375" v="63" actId="1076"/>
        <pc:sldMkLst>
          <pc:docMk/>
          <pc:sldMk cId="250886000" sldId="307"/>
        </pc:sldMkLst>
      </pc:sldChg>
      <pc:sldChg chg="delSp modSp mod">
        <pc:chgData name="Brian Connolly" userId="3cc0afaf-3fd4-49d4-98eb-f7451fca2ae1" providerId="ADAL" clId="{D5D31831-0395-4245-AA59-C1416B30F818}" dt="2024-09-17T21:10:43.120" v="59" actId="1076"/>
        <pc:sldMkLst>
          <pc:docMk/>
          <pc:sldMk cId="353374749" sldId="308"/>
        </pc:sldMkLst>
      </pc:sldChg>
      <pc:sldChg chg="delSp modSp mod">
        <pc:chgData name="Brian Connolly" userId="3cc0afaf-3fd4-49d4-98eb-f7451fca2ae1" providerId="ADAL" clId="{D5D31831-0395-4245-AA59-C1416B30F818}" dt="2024-09-17T20:47:50.710" v="36" actId="6549"/>
        <pc:sldMkLst>
          <pc:docMk/>
          <pc:sldMk cId="4091484416" sldId="322"/>
        </pc:sldMkLst>
      </pc:sldChg>
      <pc:sldMasterChg chg="delSp modSp mod">
        <pc:chgData name="Brian Connolly" userId="3cc0afaf-3fd4-49d4-98eb-f7451fca2ae1" providerId="ADAL" clId="{D5D31831-0395-4245-AA59-C1416B30F818}" dt="2024-09-17T20:47:19.628" v="34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899F7A0E-D53D-4804-8B94-89B2E5D68C4A}"/>
    <pc:docChg chg="custSel modSld">
      <pc:chgData name="Brian Connolly" userId="3cc0afaf-3fd4-49d4-98eb-f7451fca2ae1" providerId="ADAL" clId="{899F7A0E-D53D-4804-8B94-89B2E5D68C4A}" dt="2024-05-13T17:51:06.640" v="928" actId="6549"/>
      <pc:docMkLst>
        <pc:docMk/>
      </pc:docMkLst>
      <pc:sldChg chg="addSp modSp mod">
        <pc:chgData name="Brian Connolly" userId="3cc0afaf-3fd4-49d4-98eb-f7451fca2ae1" providerId="ADAL" clId="{899F7A0E-D53D-4804-8B94-89B2E5D68C4A}" dt="2024-05-13T17:49:07.393" v="713" actId="1038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899F7A0E-D53D-4804-8B94-89B2E5D68C4A}" dt="2024-05-13T17:51:06.640" v="928" actId="6549"/>
        <pc:sldMkLst>
          <pc:docMk/>
          <pc:sldMk cId="250886000" sldId="307"/>
        </pc:sldMkLst>
      </pc:sldChg>
    </pc:docChg>
  </pc:docChgLst>
  <pc:docChgLst>
    <pc:chgData name="Brian Connolly" userId="3cc0afaf-3fd4-49d4-98eb-f7451fca2ae1" providerId="ADAL" clId="{FAB3EC57-12C8-4286-886D-71CF5533EEBE}"/>
    <pc:docChg chg="modSld modMainMaster">
      <pc:chgData name="Brian Connolly" userId="3cc0afaf-3fd4-49d4-98eb-f7451fca2ae1" providerId="ADAL" clId="{FAB3EC57-12C8-4286-886D-71CF5533EEBE}" dt="2025-07-03T18:05:03.710" v="11" actId="1076"/>
      <pc:docMkLst>
        <pc:docMk/>
      </pc:docMkLst>
      <pc:sldChg chg="addSp delSp modSp mod">
        <pc:chgData name="Brian Connolly" userId="3cc0afaf-3fd4-49d4-98eb-f7451fca2ae1" providerId="ADAL" clId="{FAB3EC57-12C8-4286-886D-71CF5533EEBE}" dt="2025-07-03T18:05:03.710" v="11" actId="1076"/>
        <pc:sldMkLst>
          <pc:docMk/>
          <pc:sldMk cId="1770589235" sldId="296"/>
        </pc:sldMkLst>
        <pc:picChg chg="add mod">
          <ac:chgData name="Brian Connolly" userId="3cc0afaf-3fd4-49d4-98eb-f7451fca2ae1" providerId="ADAL" clId="{FAB3EC57-12C8-4286-886D-71CF5533EEBE}" dt="2025-07-03T18:05:03.710" v="11" actId="1076"/>
          <ac:picMkLst>
            <pc:docMk/>
            <pc:sldMk cId="1770589235" sldId="296"/>
            <ac:picMk id="5" creationId="{3BC4B2B7-CCC2-580A-BB1A-7627E8FD9001}"/>
          </ac:picMkLst>
        </pc:picChg>
        <pc:picChg chg="del mod">
          <ac:chgData name="Brian Connolly" userId="3cc0afaf-3fd4-49d4-98eb-f7451fca2ae1" providerId="ADAL" clId="{FAB3EC57-12C8-4286-886D-71CF5533EEBE}" dt="2025-07-03T18:04:58.575" v="9" actId="478"/>
          <ac:picMkLst>
            <pc:docMk/>
            <pc:sldMk cId="1770589235" sldId="296"/>
            <ac:picMk id="1026" creationId="{F9E3856E-32EA-B54C-A32D-7B0064DB0C63}"/>
          </ac:picMkLst>
        </pc:picChg>
      </pc:sldChg>
      <pc:sldChg chg="modSp mod">
        <pc:chgData name="Brian Connolly" userId="3cc0afaf-3fd4-49d4-98eb-f7451fca2ae1" providerId="ADAL" clId="{FAB3EC57-12C8-4286-886D-71CF5533EEBE}" dt="2025-07-03T17:57:19.567" v="7" actId="1076"/>
        <pc:sldMkLst>
          <pc:docMk/>
          <pc:sldMk cId="4091484416" sldId="322"/>
        </pc:sldMkLst>
        <pc:graphicFrameChg chg="mod modGraphic">
          <ac:chgData name="Brian Connolly" userId="3cc0afaf-3fd4-49d4-98eb-f7451fca2ae1" providerId="ADAL" clId="{FAB3EC57-12C8-4286-886D-71CF5533EEBE}" dt="2025-07-03T17:57:19.567" v="7" actId="1076"/>
          <ac:graphicFrameMkLst>
            <pc:docMk/>
            <pc:sldMk cId="4091484416" sldId="322"/>
            <ac:graphicFrameMk id="2" creationId="{1AC2AF04-75C5-C97C-2246-51152B109F57}"/>
          </ac:graphicFrameMkLst>
        </pc:graphicFrameChg>
      </pc:sldChg>
      <pc:sldMasterChg chg="modSp mod">
        <pc:chgData name="Brian Connolly" userId="3cc0afaf-3fd4-49d4-98eb-f7451fca2ae1" providerId="ADAL" clId="{FAB3EC57-12C8-4286-886D-71CF5533EEBE}" dt="2025-07-03T17:57:04.529" v="5" actId="6549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FAB3EC57-12C8-4286-886D-71CF5533EEBE}" dt="2025-07-03T17:56:59.013" v="2" actId="404"/>
          <ac:spMkLst>
            <pc:docMk/>
            <pc:sldMasterMk cId="4131813110" sldId="2147483648"/>
            <ac:spMk id="3" creationId="{48CE9467-425D-5EBF-D956-48BFE158A647}"/>
          </ac:spMkLst>
        </pc:spChg>
        <pc:spChg chg="mod">
          <ac:chgData name="Brian Connolly" userId="3cc0afaf-3fd4-49d4-98eb-f7451fca2ae1" providerId="ADAL" clId="{FAB3EC57-12C8-4286-886D-71CF5533EEBE}" dt="2025-07-03T17:57:04.529" v="5" actId="6549"/>
          <ac:spMkLst>
            <pc:docMk/>
            <pc:sldMasterMk cId="4131813110" sldId="2147483648"/>
            <ac:spMk id="5" creationId="{27D16967-899C-E925-3018-E97C2E345BEB}"/>
          </ac:spMkLst>
        </pc:spChg>
      </pc:sldMasterChg>
    </pc:docChg>
  </pc:docChgLst>
  <pc:docChgLst>
    <pc:chgData name="Brian Connolly" userId="3cc0afaf-3fd4-49d4-98eb-f7451fca2ae1" providerId="ADAL" clId="{3468870A-24E1-4566-8A21-0AC7929D21AC}"/>
    <pc:docChg chg="modSld">
      <pc:chgData name="Brian Connolly" userId="3cc0afaf-3fd4-49d4-98eb-f7451fca2ae1" providerId="ADAL" clId="{3468870A-24E1-4566-8A21-0AC7929D21AC}" dt="2024-02-28T20:17:41.383" v="61" actId="404"/>
      <pc:docMkLst>
        <pc:docMk/>
      </pc:docMkLst>
      <pc:sldChg chg="modSp mod">
        <pc:chgData name="Brian Connolly" userId="3cc0afaf-3fd4-49d4-98eb-f7451fca2ae1" providerId="ADAL" clId="{3468870A-24E1-4566-8A21-0AC7929D21AC}" dt="2024-02-28T20:11:16.338" v="1" actId="404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3468870A-24E1-4566-8A21-0AC7929D21AC}" dt="2024-02-28T20:16:13.616" v="31" actId="404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3468870A-24E1-4566-8A21-0AC7929D21AC}" dt="2024-02-28T20:11:21.679" v="3" actId="404"/>
        <pc:sldMkLst>
          <pc:docMk/>
          <pc:sldMk cId="1958539412" sldId="283"/>
        </pc:sldMkLst>
      </pc:sldChg>
      <pc:sldChg chg="modSp mod">
        <pc:chgData name="Brian Connolly" userId="3cc0afaf-3fd4-49d4-98eb-f7451fca2ae1" providerId="ADAL" clId="{3468870A-24E1-4566-8A21-0AC7929D21AC}" dt="2024-02-28T20:12:06.833" v="5" actId="404"/>
        <pc:sldMkLst>
          <pc:docMk/>
          <pc:sldMk cId="3453689275" sldId="291"/>
        </pc:sldMkLst>
      </pc:sldChg>
      <pc:sldChg chg="modSp mod">
        <pc:chgData name="Brian Connolly" userId="3cc0afaf-3fd4-49d4-98eb-f7451fca2ae1" providerId="ADAL" clId="{3468870A-24E1-4566-8A21-0AC7929D21AC}" dt="2024-02-28T20:12:13.935" v="7" actId="404"/>
        <pc:sldMkLst>
          <pc:docMk/>
          <pc:sldMk cId="4013492688" sldId="294"/>
        </pc:sldMkLst>
      </pc:sldChg>
      <pc:sldChg chg="modSp mod">
        <pc:chgData name="Brian Connolly" userId="3cc0afaf-3fd4-49d4-98eb-f7451fca2ae1" providerId="ADAL" clId="{3468870A-24E1-4566-8A21-0AC7929D21AC}" dt="2024-02-28T20:12:22.175" v="9" actId="404"/>
        <pc:sldMkLst>
          <pc:docMk/>
          <pc:sldMk cId="1770589235" sldId="296"/>
        </pc:sldMkLst>
      </pc:sldChg>
      <pc:sldChg chg="modSp mod">
        <pc:chgData name="Brian Connolly" userId="3cc0afaf-3fd4-49d4-98eb-f7451fca2ae1" providerId="ADAL" clId="{3468870A-24E1-4566-8A21-0AC7929D21AC}" dt="2024-02-28T20:12:27.999" v="11" actId="404"/>
        <pc:sldMkLst>
          <pc:docMk/>
          <pc:sldMk cId="2494115524" sldId="297"/>
        </pc:sldMkLst>
      </pc:sldChg>
      <pc:sldChg chg="modSp mod">
        <pc:chgData name="Brian Connolly" userId="3cc0afaf-3fd4-49d4-98eb-f7451fca2ae1" providerId="ADAL" clId="{3468870A-24E1-4566-8A21-0AC7929D21AC}" dt="2024-02-28T20:12:34.487" v="13" actId="404"/>
        <pc:sldMkLst>
          <pc:docMk/>
          <pc:sldMk cId="3470702388" sldId="298"/>
        </pc:sldMkLst>
      </pc:sldChg>
      <pc:sldChg chg="modSp mod">
        <pc:chgData name="Brian Connolly" userId="3cc0afaf-3fd4-49d4-98eb-f7451fca2ae1" providerId="ADAL" clId="{3468870A-24E1-4566-8A21-0AC7929D21AC}" dt="2024-02-28T20:14:48.935" v="17" actId="404"/>
        <pc:sldMkLst>
          <pc:docMk/>
          <pc:sldMk cId="2464721068" sldId="299"/>
        </pc:sldMkLst>
      </pc:sldChg>
      <pc:sldChg chg="modSp mod">
        <pc:chgData name="Brian Connolly" userId="3cc0afaf-3fd4-49d4-98eb-f7451fca2ae1" providerId="ADAL" clId="{3468870A-24E1-4566-8A21-0AC7929D21AC}" dt="2024-02-28T20:14:53.487" v="19" actId="404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3468870A-24E1-4566-8A21-0AC7929D21AC}" dt="2024-02-28T20:15:57.521" v="23" actId="404"/>
        <pc:sldMkLst>
          <pc:docMk/>
          <pc:sldMk cId="812628420" sldId="301"/>
        </pc:sldMkLst>
      </pc:sldChg>
      <pc:sldChg chg="modSp mod">
        <pc:chgData name="Brian Connolly" userId="3cc0afaf-3fd4-49d4-98eb-f7451fca2ae1" providerId="ADAL" clId="{3468870A-24E1-4566-8A21-0AC7929D21AC}" dt="2024-02-28T20:14:57.919" v="21" actId="404"/>
        <pc:sldMkLst>
          <pc:docMk/>
          <pc:sldMk cId="2761809857" sldId="303"/>
        </pc:sldMkLst>
      </pc:sldChg>
      <pc:sldChg chg="modSp mod">
        <pc:chgData name="Brian Connolly" userId="3cc0afaf-3fd4-49d4-98eb-f7451fca2ae1" providerId="ADAL" clId="{3468870A-24E1-4566-8A21-0AC7929D21AC}" dt="2024-02-28T20:16:31.358" v="37" actId="404"/>
        <pc:sldMkLst>
          <pc:docMk/>
          <pc:sldMk cId="2300532326" sldId="305"/>
        </pc:sldMkLst>
      </pc:sldChg>
      <pc:sldChg chg="modSp mod">
        <pc:chgData name="Brian Connolly" userId="3cc0afaf-3fd4-49d4-98eb-f7451fca2ae1" providerId="ADAL" clId="{3468870A-24E1-4566-8A21-0AC7929D21AC}" dt="2024-02-28T20:16:26.495" v="35" actId="404"/>
        <pc:sldMkLst>
          <pc:docMk/>
          <pc:sldMk cId="603085463" sldId="306"/>
        </pc:sldMkLst>
      </pc:sldChg>
      <pc:sldChg chg="modSp mod">
        <pc:chgData name="Brian Connolly" userId="3cc0afaf-3fd4-49d4-98eb-f7451fca2ae1" providerId="ADAL" clId="{3468870A-24E1-4566-8A21-0AC7929D21AC}" dt="2024-02-28T20:16:18.894" v="33" actId="404"/>
        <pc:sldMkLst>
          <pc:docMk/>
          <pc:sldMk cId="250886000" sldId="307"/>
        </pc:sldMkLst>
      </pc:sldChg>
      <pc:sldChg chg="modSp mod">
        <pc:chgData name="Brian Connolly" userId="3cc0afaf-3fd4-49d4-98eb-f7451fca2ae1" providerId="ADAL" clId="{3468870A-24E1-4566-8A21-0AC7929D21AC}" dt="2024-02-28T20:16:08.159" v="27" actId="404"/>
        <pc:sldMkLst>
          <pc:docMk/>
          <pc:sldMk cId="353374749" sldId="308"/>
        </pc:sldMkLst>
      </pc:sldChg>
      <pc:sldChg chg="modSp mod">
        <pc:chgData name="Brian Connolly" userId="3cc0afaf-3fd4-49d4-98eb-f7451fca2ae1" providerId="ADAL" clId="{3468870A-24E1-4566-8A21-0AC7929D21AC}" dt="2024-02-28T20:16:03.694" v="25" actId="404"/>
        <pc:sldMkLst>
          <pc:docMk/>
          <pc:sldMk cId="2396622887" sldId="309"/>
        </pc:sldMkLst>
      </pc:sldChg>
      <pc:sldChg chg="modSp mod">
        <pc:chgData name="Brian Connolly" userId="3cc0afaf-3fd4-49d4-98eb-f7451fca2ae1" providerId="ADAL" clId="{3468870A-24E1-4566-8A21-0AC7929D21AC}" dt="2024-02-28T20:16:45.207" v="41" actId="404"/>
        <pc:sldMkLst>
          <pc:docMk/>
          <pc:sldMk cId="2544918921" sldId="310"/>
        </pc:sldMkLst>
      </pc:sldChg>
      <pc:sldChg chg="modSp mod">
        <pc:chgData name="Brian Connolly" userId="3cc0afaf-3fd4-49d4-98eb-f7451fca2ae1" providerId="ADAL" clId="{3468870A-24E1-4566-8A21-0AC7929D21AC}" dt="2024-02-28T20:16:50.263" v="43" actId="404"/>
        <pc:sldMkLst>
          <pc:docMk/>
          <pc:sldMk cId="530924186" sldId="311"/>
        </pc:sldMkLst>
      </pc:sldChg>
      <pc:sldChg chg="modSp mod">
        <pc:chgData name="Brian Connolly" userId="3cc0afaf-3fd4-49d4-98eb-f7451fca2ae1" providerId="ADAL" clId="{3468870A-24E1-4566-8A21-0AC7929D21AC}" dt="2024-02-28T20:16:56.215" v="45" actId="404"/>
        <pc:sldMkLst>
          <pc:docMk/>
          <pc:sldMk cId="698410581" sldId="312"/>
        </pc:sldMkLst>
      </pc:sldChg>
      <pc:sldChg chg="modSp mod">
        <pc:chgData name="Brian Connolly" userId="3cc0afaf-3fd4-49d4-98eb-f7451fca2ae1" providerId="ADAL" clId="{3468870A-24E1-4566-8A21-0AC7929D21AC}" dt="2024-02-28T20:17:01.184" v="47" actId="404"/>
        <pc:sldMkLst>
          <pc:docMk/>
          <pc:sldMk cId="1699744309" sldId="313"/>
        </pc:sldMkLst>
      </pc:sldChg>
      <pc:sldChg chg="modSp mod">
        <pc:chgData name="Brian Connolly" userId="3cc0afaf-3fd4-49d4-98eb-f7451fca2ae1" providerId="ADAL" clId="{3468870A-24E1-4566-8A21-0AC7929D21AC}" dt="2024-02-28T20:17:07.055" v="49" actId="404"/>
        <pc:sldMkLst>
          <pc:docMk/>
          <pc:sldMk cId="2049515224" sldId="314"/>
        </pc:sldMkLst>
      </pc:sldChg>
      <pc:sldChg chg="modSp mod">
        <pc:chgData name="Brian Connolly" userId="3cc0afaf-3fd4-49d4-98eb-f7451fca2ae1" providerId="ADAL" clId="{3468870A-24E1-4566-8A21-0AC7929D21AC}" dt="2024-02-28T20:17:11.943" v="51" actId="404"/>
        <pc:sldMkLst>
          <pc:docMk/>
          <pc:sldMk cId="951391434" sldId="315"/>
        </pc:sldMkLst>
      </pc:sldChg>
      <pc:sldChg chg="modSp mod">
        <pc:chgData name="Brian Connolly" userId="3cc0afaf-3fd4-49d4-98eb-f7451fca2ae1" providerId="ADAL" clId="{3468870A-24E1-4566-8A21-0AC7929D21AC}" dt="2024-02-28T20:17:18.743" v="53" actId="404"/>
        <pc:sldMkLst>
          <pc:docMk/>
          <pc:sldMk cId="3002312099" sldId="316"/>
        </pc:sldMkLst>
      </pc:sldChg>
      <pc:sldChg chg="modSp mod">
        <pc:chgData name="Brian Connolly" userId="3cc0afaf-3fd4-49d4-98eb-f7451fca2ae1" providerId="ADAL" clId="{3468870A-24E1-4566-8A21-0AC7929D21AC}" dt="2024-02-28T20:17:24.471" v="55" actId="404"/>
        <pc:sldMkLst>
          <pc:docMk/>
          <pc:sldMk cId="238682298" sldId="317"/>
        </pc:sldMkLst>
      </pc:sldChg>
      <pc:sldChg chg="modSp mod">
        <pc:chgData name="Brian Connolly" userId="3cc0afaf-3fd4-49d4-98eb-f7451fca2ae1" providerId="ADAL" clId="{3468870A-24E1-4566-8A21-0AC7929D21AC}" dt="2024-02-28T20:17:29.559" v="57" actId="404"/>
        <pc:sldMkLst>
          <pc:docMk/>
          <pc:sldMk cId="1397688510" sldId="318"/>
        </pc:sldMkLst>
      </pc:sldChg>
      <pc:sldChg chg="modSp mod">
        <pc:chgData name="Brian Connolly" userId="3cc0afaf-3fd4-49d4-98eb-f7451fca2ae1" providerId="ADAL" clId="{3468870A-24E1-4566-8A21-0AC7929D21AC}" dt="2024-02-28T20:17:35.321" v="59" actId="404"/>
        <pc:sldMkLst>
          <pc:docMk/>
          <pc:sldMk cId="3819375729" sldId="319"/>
        </pc:sldMkLst>
      </pc:sldChg>
      <pc:sldChg chg="modSp mod">
        <pc:chgData name="Brian Connolly" userId="3cc0afaf-3fd4-49d4-98eb-f7451fca2ae1" providerId="ADAL" clId="{3468870A-24E1-4566-8A21-0AC7929D21AC}" dt="2024-02-28T20:17:41.383" v="61" actId="404"/>
        <pc:sldMkLst>
          <pc:docMk/>
          <pc:sldMk cId="1768942149" sldId="320"/>
        </pc:sldMkLst>
      </pc:sldChg>
      <pc:sldChg chg="modSp mod">
        <pc:chgData name="Brian Connolly" userId="3cc0afaf-3fd4-49d4-98eb-f7451fca2ae1" providerId="ADAL" clId="{3468870A-24E1-4566-8A21-0AC7929D21AC}" dt="2024-02-28T20:14:43.664" v="15" actId="404"/>
        <pc:sldMkLst>
          <pc:docMk/>
          <pc:sldMk cId="2372118506" sldId="321"/>
        </pc:sldMkLst>
      </pc:sldChg>
    </pc:docChg>
  </pc:docChgLst>
  <pc:docChgLst>
    <pc:chgData name="Brian Connolly" userId="3cc0afaf-3fd4-49d4-98eb-f7451fca2ae1" providerId="ADAL" clId="{2519E9C6-B4C4-4D26-8DB1-9EFE5233FCC4}"/>
    <pc:docChg chg="undo custSel addSld delSld modSld">
      <pc:chgData name="Brian Connolly" userId="3cc0afaf-3fd4-49d4-98eb-f7451fca2ae1" providerId="ADAL" clId="{2519E9C6-B4C4-4D26-8DB1-9EFE5233FCC4}" dt="2024-01-19T21:13:03.980" v="1982" actId="313"/>
      <pc:docMkLst>
        <pc:docMk/>
      </pc:docMkLst>
      <pc:sldChg chg="addSp modSp mod">
        <pc:chgData name="Brian Connolly" userId="3cc0afaf-3fd4-49d4-98eb-f7451fca2ae1" providerId="ADAL" clId="{2519E9C6-B4C4-4D26-8DB1-9EFE5233FCC4}" dt="2024-01-19T21:09:46.564" v="1531" actId="1076"/>
        <pc:sldMkLst>
          <pc:docMk/>
          <pc:sldMk cId="353374749" sldId="308"/>
        </pc:sldMkLst>
      </pc:sldChg>
      <pc:sldChg chg="modSp add mod">
        <pc:chgData name="Brian Connolly" userId="3cc0afaf-3fd4-49d4-98eb-f7451fca2ae1" providerId="ADAL" clId="{2519E9C6-B4C4-4D26-8DB1-9EFE5233FCC4}" dt="2024-01-19T20:53:28.147" v="1510" actId="20577"/>
        <pc:sldMkLst>
          <pc:docMk/>
          <pc:sldMk cId="2372118506" sldId="321"/>
        </pc:sldMkLst>
      </pc:sldChg>
    </pc:docChg>
  </pc:docChgLst>
  <pc:docChgLst>
    <pc:chgData name="Brian Connolly" userId="3cc0afaf-3fd4-49d4-98eb-f7451fca2ae1" providerId="ADAL" clId="{AC8903E4-9D50-4FED-9661-5FB465310B12}"/>
    <pc:docChg chg="custSel modSld">
      <pc:chgData name="Brian Connolly" userId="3cc0afaf-3fd4-49d4-98eb-f7451fca2ae1" providerId="ADAL" clId="{AC8903E4-9D50-4FED-9661-5FB465310B12}" dt="2025-01-03T20:00:59.802" v="48" actId="1076"/>
      <pc:docMkLst>
        <pc:docMk/>
      </pc:docMkLst>
      <pc:sldChg chg="modSp mod">
        <pc:chgData name="Brian Connolly" userId="3cc0afaf-3fd4-49d4-98eb-f7451fca2ae1" providerId="ADAL" clId="{AC8903E4-9D50-4FED-9661-5FB465310B12}" dt="2025-01-03T19:24:07.043" v="0" actId="1076"/>
        <pc:sldMkLst>
          <pc:docMk/>
          <pc:sldMk cId="3900127704" sldId="263"/>
        </pc:sldMkLst>
      </pc:sldChg>
      <pc:sldChg chg="modSp">
        <pc:chgData name="Brian Connolly" userId="3cc0afaf-3fd4-49d4-98eb-f7451fca2ae1" providerId="ADAL" clId="{AC8903E4-9D50-4FED-9661-5FB465310B12}" dt="2025-01-03T19:43:33.346" v="14"/>
        <pc:sldMkLst>
          <pc:docMk/>
          <pc:sldMk cId="1958539412" sldId="283"/>
        </pc:sldMkLst>
      </pc:sldChg>
      <pc:sldChg chg="modSp mod">
        <pc:chgData name="Brian Connolly" userId="3cc0afaf-3fd4-49d4-98eb-f7451fca2ae1" providerId="ADAL" clId="{AC8903E4-9D50-4FED-9661-5FB465310B12}" dt="2025-01-03T19:46:46.153" v="20" actId="1076"/>
        <pc:sldMkLst>
          <pc:docMk/>
          <pc:sldMk cId="1770589235" sldId="296"/>
        </pc:sldMkLst>
      </pc:sldChg>
      <pc:sldChg chg="modSp mod">
        <pc:chgData name="Brian Connolly" userId="3cc0afaf-3fd4-49d4-98eb-f7451fca2ae1" providerId="ADAL" clId="{AC8903E4-9D50-4FED-9661-5FB465310B12}" dt="2025-01-03T19:47:53.698" v="27" actId="1076"/>
        <pc:sldMkLst>
          <pc:docMk/>
          <pc:sldMk cId="2494115524" sldId="297"/>
        </pc:sldMkLst>
      </pc:sldChg>
      <pc:sldChg chg="modSp mod">
        <pc:chgData name="Brian Connolly" userId="3cc0afaf-3fd4-49d4-98eb-f7451fca2ae1" providerId="ADAL" clId="{AC8903E4-9D50-4FED-9661-5FB465310B12}" dt="2025-01-03T19:51:26.019" v="31" actId="179"/>
        <pc:sldMkLst>
          <pc:docMk/>
          <pc:sldMk cId="3470702388" sldId="298"/>
        </pc:sldMkLst>
      </pc:sldChg>
      <pc:sldChg chg="modSp mod">
        <pc:chgData name="Brian Connolly" userId="3cc0afaf-3fd4-49d4-98eb-f7451fca2ae1" providerId="ADAL" clId="{AC8903E4-9D50-4FED-9661-5FB465310B12}" dt="2025-01-03T19:53:20.748" v="36" actId="6549"/>
        <pc:sldMkLst>
          <pc:docMk/>
          <pc:sldMk cId="2464721068" sldId="299"/>
        </pc:sldMkLst>
      </pc:sldChg>
      <pc:sldChg chg="modSp mod">
        <pc:chgData name="Brian Connolly" userId="3cc0afaf-3fd4-49d4-98eb-f7451fca2ae1" providerId="ADAL" clId="{AC8903E4-9D50-4FED-9661-5FB465310B12}" dt="2025-01-03T20:00:59.802" v="48" actId="1076"/>
        <pc:sldMkLst>
          <pc:docMk/>
          <pc:sldMk cId="3073411672" sldId="304"/>
        </pc:sldMkLst>
      </pc:sldChg>
      <pc:sldChg chg="modSp mod">
        <pc:chgData name="Brian Connolly" userId="3cc0afaf-3fd4-49d4-98eb-f7451fca2ae1" providerId="ADAL" clId="{AC8903E4-9D50-4FED-9661-5FB465310B12}" dt="2025-01-03T19:59:58.859" v="43" actId="207"/>
        <pc:sldMkLst>
          <pc:docMk/>
          <pc:sldMk cId="2300532326" sldId="305"/>
        </pc:sldMkLst>
      </pc:sldChg>
      <pc:sldChg chg="modSp mod">
        <pc:chgData name="Brian Connolly" userId="3cc0afaf-3fd4-49d4-98eb-f7451fca2ae1" providerId="ADAL" clId="{AC8903E4-9D50-4FED-9661-5FB465310B12}" dt="2025-01-03T19:24:18.947" v="8" actId="1076"/>
        <pc:sldMkLst>
          <pc:docMk/>
          <pc:sldMk cId="4091484416" sldId="322"/>
        </pc:sldMkLst>
      </pc:sldChg>
      <pc:sldChg chg="modSp mod">
        <pc:chgData name="Brian Connolly" userId="3cc0afaf-3fd4-49d4-98eb-f7451fca2ae1" providerId="ADAL" clId="{AC8903E4-9D50-4FED-9661-5FB465310B12}" dt="2025-01-03T19:40:21.490" v="11" actId="1076"/>
        <pc:sldMkLst>
          <pc:docMk/>
          <pc:sldMk cId="242565107" sldId="327"/>
        </pc:sldMkLst>
      </pc:sld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115D670F-7928-4661-8488-EE06C4A2631B}"/>
    <pc:docChg chg="custSel addSld delSld modSld modMainMaster">
      <pc:chgData name="Brian Connolly" userId="3cc0afaf-3fd4-49d4-98eb-f7451fca2ae1" providerId="ADAL" clId="{115D670F-7928-4661-8488-EE06C4A2631B}" dt="2024-07-13T00:41:53.374" v="870" actId="47"/>
      <pc:docMkLst>
        <pc:docMk/>
      </pc:docMkLst>
      <pc:sldChg chg="addSp delSp modSp mod">
        <pc:chgData name="Brian Connolly" userId="3cc0afaf-3fd4-49d4-98eb-f7451fca2ae1" providerId="ADAL" clId="{115D670F-7928-4661-8488-EE06C4A2631B}" dt="2024-07-13T00:00:54.880" v="113" actId="47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115D670F-7928-4661-8488-EE06C4A2631B}" dt="2024-07-13T00:36:03.983" v="702" actId="20577"/>
        <pc:sldMkLst>
          <pc:docMk/>
          <pc:sldMk cId="2070366301" sldId="270"/>
        </pc:sldMkLst>
      </pc:sldChg>
      <pc:sldChg chg="addSp delSp modSp mod">
        <pc:chgData name="Brian Connolly" userId="3cc0afaf-3fd4-49d4-98eb-f7451fca2ae1" providerId="ADAL" clId="{115D670F-7928-4661-8488-EE06C4A2631B}" dt="2024-07-13T00:01:47.491" v="136"/>
        <pc:sldMkLst>
          <pc:docMk/>
          <pc:sldMk cId="1958539412" sldId="283"/>
        </pc:sldMkLst>
      </pc:sldChg>
      <pc:sldChg chg="addSp delSp modSp mod">
        <pc:chgData name="Brian Connolly" userId="3cc0afaf-3fd4-49d4-98eb-f7451fca2ae1" providerId="ADAL" clId="{115D670F-7928-4661-8488-EE06C4A2631B}" dt="2024-07-13T00:02:13.976" v="152" actId="403"/>
        <pc:sldMkLst>
          <pc:docMk/>
          <pc:sldMk cId="3453689275" sldId="291"/>
        </pc:sldMkLst>
      </pc:sldChg>
      <pc:sldChg chg="addSp delSp modSp mod">
        <pc:chgData name="Brian Connolly" userId="3cc0afaf-3fd4-49d4-98eb-f7451fca2ae1" providerId="ADAL" clId="{115D670F-7928-4661-8488-EE06C4A2631B}" dt="2024-07-13T00:04:02.179" v="157" actId="478"/>
        <pc:sldMkLst>
          <pc:docMk/>
          <pc:sldMk cId="4013492688" sldId="294"/>
        </pc:sldMkLst>
      </pc:sldChg>
      <pc:sldChg chg="addSp delSp modSp mod">
        <pc:chgData name="Brian Connolly" userId="3cc0afaf-3fd4-49d4-98eb-f7451fca2ae1" providerId="ADAL" clId="{115D670F-7928-4661-8488-EE06C4A2631B}" dt="2024-07-13T00:04:58.065" v="206" actId="1076"/>
        <pc:sldMkLst>
          <pc:docMk/>
          <pc:sldMk cId="1770589235" sldId="296"/>
        </pc:sldMkLst>
      </pc:sldChg>
      <pc:sldChg chg="addSp delSp modSp mod">
        <pc:chgData name="Brian Connolly" userId="3cc0afaf-3fd4-49d4-98eb-f7451fca2ae1" providerId="ADAL" clId="{115D670F-7928-4661-8488-EE06C4A2631B}" dt="2024-07-13T00:05:38.937" v="246" actId="1076"/>
        <pc:sldMkLst>
          <pc:docMk/>
          <pc:sldMk cId="2494115524" sldId="297"/>
        </pc:sldMkLst>
      </pc:sldChg>
      <pc:sldChg chg="addSp delSp modSp mod">
        <pc:chgData name="Brian Connolly" userId="3cc0afaf-3fd4-49d4-98eb-f7451fca2ae1" providerId="ADAL" clId="{115D670F-7928-4661-8488-EE06C4A2631B}" dt="2024-07-13T00:06:32.815" v="274" actId="948"/>
        <pc:sldMkLst>
          <pc:docMk/>
          <pc:sldMk cId="3470702388" sldId="298"/>
        </pc:sldMkLst>
      </pc:sldChg>
      <pc:sldChg chg="addSp delSp modSp mod">
        <pc:chgData name="Brian Connolly" userId="3cc0afaf-3fd4-49d4-98eb-f7451fca2ae1" providerId="ADAL" clId="{115D670F-7928-4661-8488-EE06C4A2631B}" dt="2024-07-13T00:13:09.965" v="341" actId="948"/>
        <pc:sldMkLst>
          <pc:docMk/>
          <pc:sldMk cId="2464721068" sldId="299"/>
        </pc:sldMkLst>
      </pc:sldChg>
      <pc:sldChg chg="addSp delSp modSp mod">
        <pc:chgData name="Brian Connolly" userId="3cc0afaf-3fd4-49d4-98eb-f7451fca2ae1" providerId="ADAL" clId="{115D670F-7928-4661-8488-EE06C4A2631B}" dt="2024-07-13T00:13:02.173" v="340" actId="948"/>
        <pc:sldMkLst>
          <pc:docMk/>
          <pc:sldMk cId="3658553158" sldId="300"/>
        </pc:sldMkLst>
      </pc:sldChg>
      <pc:sldChg chg="addSp delSp modSp mod">
        <pc:chgData name="Brian Connolly" userId="3cc0afaf-3fd4-49d4-98eb-f7451fca2ae1" providerId="ADAL" clId="{115D670F-7928-4661-8488-EE06C4A2631B}" dt="2024-07-13T00:21:50.149" v="499" actId="20577"/>
        <pc:sldMkLst>
          <pc:docMk/>
          <pc:sldMk cId="812628420" sldId="301"/>
        </pc:sldMkLst>
      </pc:sldChg>
      <pc:sldChg chg="addSp delSp modSp mod">
        <pc:chgData name="Brian Connolly" userId="3cc0afaf-3fd4-49d4-98eb-f7451fca2ae1" providerId="ADAL" clId="{115D670F-7928-4661-8488-EE06C4A2631B}" dt="2024-07-13T00:15:31.797" v="389" actId="948"/>
        <pc:sldMkLst>
          <pc:docMk/>
          <pc:sldMk cId="2761809857" sldId="303"/>
        </pc:sldMkLst>
      </pc:sldChg>
      <pc:sldChg chg="addSp delSp modSp mod">
        <pc:chgData name="Brian Connolly" userId="3cc0afaf-3fd4-49d4-98eb-f7451fca2ae1" providerId="ADAL" clId="{115D670F-7928-4661-8488-EE06C4A2631B}" dt="2024-07-13T00:40:01.088" v="859" actId="1076"/>
        <pc:sldMkLst>
          <pc:docMk/>
          <pc:sldMk cId="3073411672" sldId="304"/>
        </pc:sldMkLst>
      </pc:sldChg>
      <pc:sldChg chg="addSp delSp modSp mod">
        <pc:chgData name="Brian Connolly" userId="3cc0afaf-3fd4-49d4-98eb-f7451fca2ae1" providerId="ADAL" clId="{115D670F-7928-4661-8488-EE06C4A2631B}" dt="2024-07-13T00:39:10.669" v="812" actId="12"/>
        <pc:sldMkLst>
          <pc:docMk/>
          <pc:sldMk cId="2300532326" sldId="305"/>
        </pc:sldMkLst>
      </pc:sldChg>
      <pc:sldChg chg="addSp delSp modSp mod">
        <pc:chgData name="Brian Connolly" userId="3cc0afaf-3fd4-49d4-98eb-f7451fca2ae1" providerId="ADAL" clId="{115D670F-7928-4661-8488-EE06C4A2631B}" dt="2024-07-13T00:38:00.521" v="784" actId="20577"/>
        <pc:sldMkLst>
          <pc:docMk/>
          <pc:sldMk cId="603085463" sldId="306"/>
        </pc:sldMkLst>
      </pc:sldChg>
      <pc:sldChg chg="addSp delSp modSp mod">
        <pc:chgData name="Brian Connolly" userId="3cc0afaf-3fd4-49d4-98eb-f7451fca2ae1" providerId="ADAL" clId="{115D670F-7928-4661-8488-EE06C4A2631B}" dt="2024-07-13T00:36:55.822" v="725" actId="12"/>
        <pc:sldMkLst>
          <pc:docMk/>
          <pc:sldMk cId="250886000" sldId="307"/>
        </pc:sldMkLst>
      </pc:sldChg>
      <pc:sldChg chg="addSp delSp modSp mod">
        <pc:chgData name="Brian Connolly" userId="3cc0afaf-3fd4-49d4-98eb-f7451fca2ae1" providerId="ADAL" clId="{115D670F-7928-4661-8488-EE06C4A2631B}" dt="2024-07-13T00:27:42.010" v="633" actId="1076"/>
        <pc:sldMkLst>
          <pc:docMk/>
          <pc:sldMk cId="353374749" sldId="308"/>
        </pc:sldMkLst>
      </pc:sldChg>
      <pc:sldChg chg="del">
        <pc:chgData name="Brian Connolly" userId="3cc0afaf-3fd4-49d4-98eb-f7451fca2ae1" providerId="ADAL" clId="{115D670F-7928-4661-8488-EE06C4A2631B}" dt="2024-07-13T00:25:25.361" v="567" actId="47"/>
        <pc:sldMkLst>
          <pc:docMk/>
          <pc:sldMk cId="2396622887" sldId="309"/>
        </pc:sldMkLst>
      </pc:sldChg>
      <pc:sldChg chg="del">
        <pc:chgData name="Brian Connolly" userId="3cc0afaf-3fd4-49d4-98eb-f7451fca2ae1" providerId="ADAL" clId="{115D670F-7928-4661-8488-EE06C4A2631B}" dt="2024-07-13T00:41:53.374" v="870" actId="47"/>
        <pc:sldMkLst>
          <pc:docMk/>
          <pc:sldMk cId="2544918921" sldId="310"/>
        </pc:sldMkLst>
      </pc:sldChg>
      <pc:sldChg chg="del">
        <pc:chgData name="Brian Connolly" userId="3cc0afaf-3fd4-49d4-98eb-f7451fca2ae1" providerId="ADAL" clId="{115D670F-7928-4661-8488-EE06C4A2631B}" dt="2024-07-13T00:41:52.908" v="869" actId="47"/>
        <pc:sldMkLst>
          <pc:docMk/>
          <pc:sldMk cId="530924186" sldId="311"/>
        </pc:sldMkLst>
      </pc:sldChg>
      <pc:sldChg chg="del">
        <pc:chgData name="Brian Connolly" userId="3cc0afaf-3fd4-49d4-98eb-f7451fca2ae1" providerId="ADAL" clId="{115D670F-7928-4661-8488-EE06C4A2631B}" dt="2024-07-13T00:41:52.685" v="868" actId="47"/>
        <pc:sldMkLst>
          <pc:docMk/>
          <pc:sldMk cId="698410581" sldId="312"/>
        </pc:sldMkLst>
      </pc:sldChg>
      <pc:sldChg chg="del">
        <pc:chgData name="Brian Connolly" userId="3cc0afaf-3fd4-49d4-98eb-f7451fca2ae1" providerId="ADAL" clId="{115D670F-7928-4661-8488-EE06C4A2631B}" dt="2024-07-13T00:41:52.481" v="867" actId="47"/>
        <pc:sldMkLst>
          <pc:docMk/>
          <pc:sldMk cId="1699744309" sldId="313"/>
        </pc:sldMkLst>
      </pc:sldChg>
      <pc:sldChg chg="del">
        <pc:chgData name="Brian Connolly" userId="3cc0afaf-3fd4-49d4-98eb-f7451fca2ae1" providerId="ADAL" clId="{115D670F-7928-4661-8488-EE06C4A2631B}" dt="2024-07-13T00:41:52.259" v="866" actId="47"/>
        <pc:sldMkLst>
          <pc:docMk/>
          <pc:sldMk cId="2049515224" sldId="314"/>
        </pc:sldMkLst>
      </pc:sldChg>
      <pc:sldChg chg="del">
        <pc:chgData name="Brian Connolly" userId="3cc0afaf-3fd4-49d4-98eb-f7451fca2ae1" providerId="ADAL" clId="{115D670F-7928-4661-8488-EE06C4A2631B}" dt="2024-07-13T00:41:52.024" v="865" actId="47"/>
        <pc:sldMkLst>
          <pc:docMk/>
          <pc:sldMk cId="951391434" sldId="315"/>
        </pc:sldMkLst>
      </pc:sldChg>
      <pc:sldChg chg="del">
        <pc:chgData name="Brian Connolly" userId="3cc0afaf-3fd4-49d4-98eb-f7451fca2ae1" providerId="ADAL" clId="{115D670F-7928-4661-8488-EE06C4A2631B}" dt="2024-07-13T00:41:51.806" v="864" actId="47"/>
        <pc:sldMkLst>
          <pc:docMk/>
          <pc:sldMk cId="3002312099" sldId="316"/>
        </pc:sldMkLst>
      </pc:sldChg>
      <pc:sldChg chg="del">
        <pc:chgData name="Brian Connolly" userId="3cc0afaf-3fd4-49d4-98eb-f7451fca2ae1" providerId="ADAL" clId="{115D670F-7928-4661-8488-EE06C4A2631B}" dt="2024-07-13T00:41:51.556" v="863" actId="47"/>
        <pc:sldMkLst>
          <pc:docMk/>
          <pc:sldMk cId="238682298" sldId="317"/>
        </pc:sldMkLst>
      </pc:sldChg>
      <pc:sldChg chg="del">
        <pc:chgData name="Brian Connolly" userId="3cc0afaf-3fd4-49d4-98eb-f7451fca2ae1" providerId="ADAL" clId="{115D670F-7928-4661-8488-EE06C4A2631B}" dt="2024-07-13T00:41:51.349" v="862" actId="47"/>
        <pc:sldMkLst>
          <pc:docMk/>
          <pc:sldMk cId="1397688510" sldId="318"/>
        </pc:sldMkLst>
      </pc:sldChg>
      <pc:sldChg chg="del">
        <pc:chgData name="Brian Connolly" userId="3cc0afaf-3fd4-49d4-98eb-f7451fca2ae1" providerId="ADAL" clId="{115D670F-7928-4661-8488-EE06C4A2631B}" dt="2024-07-13T00:41:51.138" v="861" actId="47"/>
        <pc:sldMkLst>
          <pc:docMk/>
          <pc:sldMk cId="3819375729" sldId="319"/>
        </pc:sldMkLst>
      </pc:sldChg>
      <pc:sldChg chg="del">
        <pc:chgData name="Brian Connolly" userId="3cc0afaf-3fd4-49d4-98eb-f7451fca2ae1" providerId="ADAL" clId="{115D670F-7928-4661-8488-EE06C4A2631B}" dt="2024-07-13T00:41:50.656" v="860" actId="47"/>
        <pc:sldMkLst>
          <pc:docMk/>
          <pc:sldMk cId="1768942149" sldId="320"/>
        </pc:sldMkLst>
      </pc:sldChg>
      <pc:sldChg chg="addSp delSp modSp mod">
        <pc:chgData name="Brian Connolly" userId="3cc0afaf-3fd4-49d4-98eb-f7451fca2ae1" providerId="ADAL" clId="{115D670F-7928-4661-8488-EE06C4A2631B}" dt="2024-07-13T00:13:15.342" v="342" actId="948"/>
        <pc:sldMkLst>
          <pc:docMk/>
          <pc:sldMk cId="2372118506" sldId="321"/>
        </pc:sldMkLst>
      </pc:sldChg>
      <pc:sldChg chg="delSp modSp add mod">
        <pc:chgData name="Brian Connolly" userId="3cc0afaf-3fd4-49d4-98eb-f7451fca2ae1" providerId="ADAL" clId="{115D670F-7928-4661-8488-EE06C4A2631B}" dt="2024-07-13T00:00:52.331" v="112" actId="478"/>
        <pc:sldMkLst>
          <pc:docMk/>
          <pc:sldMk cId="4091484416" sldId="322"/>
        </pc:sldMkLst>
      </pc:sldChg>
      <pc:sldChg chg="modSp add del mod">
        <pc:chgData name="Brian Connolly" userId="3cc0afaf-3fd4-49d4-98eb-f7451fca2ae1" providerId="ADAL" clId="{115D670F-7928-4661-8488-EE06C4A2631B}" dt="2024-07-13T00:21:36.901" v="498" actId="47"/>
        <pc:sldMkLst>
          <pc:docMk/>
          <pc:sldMk cId="3856710215" sldId="323"/>
        </pc:sldMkLst>
      </pc:sldChg>
      <pc:sldChg chg="addSp delSp modSp add mod">
        <pc:chgData name="Brian Connolly" userId="3cc0afaf-3fd4-49d4-98eb-f7451fca2ae1" providerId="ADAL" clId="{115D670F-7928-4661-8488-EE06C4A2631B}" dt="2024-07-13T00:25:16.059" v="566" actId="2062"/>
        <pc:sldMkLst>
          <pc:docMk/>
          <pc:sldMk cId="3700651282" sldId="324"/>
        </pc:sldMkLst>
      </pc:sldChg>
      <pc:sldChg chg="add del">
        <pc:chgData name="Brian Connolly" userId="3cc0afaf-3fd4-49d4-98eb-f7451fca2ae1" providerId="ADAL" clId="{115D670F-7928-4661-8488-EE06C4A2631B}" dt="2024-07-13T00:36:27.261" v="706" actId="47"/>
        <pc:sldMkLst>
          <pc:docMk/>
          <pc:sldMk cId="1954600404" sldId="325"/>
        </pc:sldMkLst>
      </pc:sldChg>
      <pc:sldChg chg="modSp add mod">
        <pc:chgData name="Brian Connolly" userId="3cc0afaf-3fd4-49d4-98eb-f7451fca2ae1" providerId="ADAL" clId="{115D670F-7928-4661-8488-EE06C4A2631B}" dt="2024-07-13T00:36:23.926" v="705" actId="948"/>
        <pc:sldMkLst>
          <pc:docMk/>
          <pc:sldMk cId="3986193187" sldId="326"/>
        </pc:sldMkLst>
      </pc:sldChg>
      <pc:sldMasterChg chg="addSp delSp modSp mod modSldLayout">
        <pc:chgData name="Brian Connolly" userId="3cc0afaf-3fd4-49d4-98eb-f7451fca2ae1" providerId="ADAL" clId="{115D670F-7928-4661-8488-EE06C4A2631B}" dt="2024-07-12T23:59:44.681" v="72" actId="1076"/>
        <pc:sldMasterMkLst>
          <pc:docMk/>
          <pc:sldMasterMk cId="4131813110" sldId="2147483648"/>
        </pc:sldMasterMkLst>
        <pc:sldLayoutChg chg="delSp modSp mod">
          <pc:chgData name="Brian Connolly" userId="3cc0afaf-3fd4-49d4-98eb-f7451fca2ae1" providerId="ADAL" clId="{115D670F-7928-4661-8488-EE06C4A2631B}" dt="2024-07-12T23:58:04.648" v="3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Lotta Hagman" userId="d6416cb5-e18c-4783-84b1-dc0e5cd678ba" providerId="ADAL" clId="{8539FE41-3D69-48DE-9FA9-340892481087}"/>
    <pc:docChg chg="undo custSel modSld sldOrd">
      <pc:chgData name="Lotta Hagman" userId="d6416cb5-e18c-4783-84b1-dc0e5cd678ba" providerId="ADAL" clId="{8539FE41-3D69-48DE-9FA9-340892481087}" dt="2025-01-03T00:00:50.073" v="209" actId="20577"/>
      <pc:docMkLst>
        <pc:docMk/>
      </pc:docMkLst>
      <pc:sldChg chg="modSp mod">
        <pc:chgData name="Lotta Hagman" userId="d6416cb5-e18c-4783-84b1-dc0e5cd678ba" providerId="ADAL" clId="{8539FE41-3D69-48DE-9FA9-340892481087}" dt="2025-01-03T00:00:12.135" v="196" actId="1076"/>
        <pc:sldMkLst>
          <pc:docMk/>
          <pc:sldMk cId="3703631260" sldId="324"/>
        </pc:sldMkLst>
      </pc:sldChg>
      <pc:sldChg chg="modSp mod">
        <pc:chgData name="Lotta Hagman" userId="d6416cb5-e18c-4783-84b1-dc0e5cd678ba" providerId="ADAL" clId="{8539FE41-3D69-48DE-9FA9-340892481087}" dt="2025-01-03T00:00:50.073" v="209" actId="20577"/>
        <pc:sldMkLst>
          <pc:docMk/>
          <pc:sldMk cId="1184720937" sldId="32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422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0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C57AAC1-FB42-EE79-89A1-FAFD6CC6E42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CE9467-425D-5EBF-D956-48BFE158A647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2.7 Women, Peace and Security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16967-899C-E925-3018-E97C2E345BEB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F02D96-C77D-8C30-23F1-035417CD4D32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2.7 Women, Peace and Security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806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33D74F-ED56-9178-7D49-E0463FF52F15}"/>
              </a:ext>
            </a:extLst>
          </p:cNvPr>
          <p:cNvSpPr txBox="1"/>
          <p:nvPr/>
        </p:nvSpPr>
        <p:spPr>
          <a:xfrm>
            <a:off x="1598645" y="1438354"/>
            <a:ext cx="9144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Gender equality is:</a:t>
            </a:r>
          </a:p>
          <a:p>
            <a:pPr marL="541338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An important goal in itself</a:t>
            </a:r>
            <a:endParaRPr lang="en-GB" dirty="0">
              <a:latin typeface="Verdana"/>
              <a:ea typeface="Verdana"/>
            </a:endParaRPr>
          </a:p>
          <a:p>
            <a:pPr marL="541338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An issue of human rights</a:t>
            </a:r>
          </a:p>
          <a:p>
            <a:pPr marL="541338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Meaningful gender equality in post-conflict contexts: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GB" sz="2000" dirty="0">
                <a:latin typeface="Verdana"/>
                <a:ea typeface="Verdana"/>
              </a:rPr>
              <a:t>Benefits peace and security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GB" sz="2000" dirty="0">
                <a:latin typeface="Verdana"/>
                <a:ea typeface="Verdana"/>
              </a:rPr>
              <a:t>Contributes to durable and lasting peace.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E73237-D494-7F65-AB88-DC944F3AB676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Gender Equality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70702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A3B274-A2C9-977C-21DC-9BCC220DA94A}"/>
              </a:ext>
            </a:extLst>
          </p:cNvPr>
          <p:cNvSpPr txBox="1"/>
          <p:nvPr/>
        </p:nvSpPr>
        <p:spPr>
          <a:xfrm>
            <a:off x="1598645" y="1438354"/>
            <a:ext cx="9144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Universal Declaration of Human Rights, (UDHR, 1948)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International Covenant for Civil and Political Rights (ICCPR, 1966)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International Covenant on Economic, Social and Cultural Rights (ICESCR, 1966)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Convention on the Elimination of all Forms of Discrimination Against Women (CEDAW, 1979)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Declaration on the Elimination of Violence against Women (1993)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Agreed Conclusions of ECOSOC Coordination Segment on Gender Mainstreaming (1997)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Beijing Platform for Action (1995)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Windhoek Declaration and Namibia Plan of Action (2000).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724B86-16CF-3CD1-F7EE-3FA6DD760680}"/>
              </a:ext>
            </a:extLst>
          </p:cNvPr>
          <p:cNvSpPr txBox="1"/>
          <p:nvPr/>
        </p:nvSpPr>
        <p:spPr>
          <a:xfrm>
            <a:off x="1245108" y="72207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Legal Framework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464721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FE4EA7-5E2E-2F1F-0E32-A2ED174B14EE}"/>
              </a:ext>
            </a:extLst>
          </p:cNvPr>
          <p:cNvSpPr txBox="1"/>
          <p:nvPr/>
        </p:nvSpPr>
        <p:spPr>
          <a:xfrm>
            <a:off x="1598645" y="1438354"/>
            <a:ext cx="914400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Participation: </a:t>
            </a:r>
            <a:r>
              <a:rPr lang="en-US" sz="2000" dirty="0">
                <a:latin typeface="Verdana"/>
                <a:ea typeface="Verdana"/>
              </a:rPr>
              <a:t>calls for women to participate equally with men in peace, political and security decision-making processes.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Protection: </a:t>
            </a:r>
            <a:r>
              <a:rPr lang="en-US" sz="2000" dirty="0">
                <a:latin typeface="Verdana"/>
                <a:ea typeface="Verdana"/>
              </a:rPr>
              <a:t>ensures that women and girls’ rights are protected and promoted in conflict-affected situations and includes protection from SGBV.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Prevention </a:t>
            </a:r>
            <a:r>
              <a:rPr lang="en-US" sz="2000" dirty="0">
                <a:latin typeface="Verdana"/>
                <a:ea typeface="Verdana"/>
              </a:rPr>
              <a:t>of all forms of violence against women and girls in conflict affected situations and includes fighting impunity – inclusion in conflict prevention.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Relief and recovery </a:t>
            </a:r>
            <a:r>
              <a:rPr lang="en-US" sz="2000" dirty="0">
                <a:latin typeface="Verdana"/>
                <a:ea typeface="Verdana"/>
              </a:rPr>
              <a:t>focus on meeting women’s and girl’s specific humanitarian needs and reinforce women’s capacities to act as leaders.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9CF445-36CA-42B0-DDD5-A4CDC239094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Four Pillars of the WPS Agenda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58553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B8D4AC-837A-5410-3D6A-AB679506838F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Gender Responsiveness UN Peacekeeping Policy (2024)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EC43A-060F-1FCC-151E-D437D48F19A3}"/>
              </a:ext>
            </a:extLst>
          </p:cNvPr>
          <p:cNvSpPr txBox="1"/>
          <p:nvPr/>
        </p:nvSpPr>
        <p:spPr>
          <a:xfrm>
            <a:off x="1598646" y="1438354"/>
            <a:ext cx="9144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 panose="020B0604030504040204" pitchFamily="34" charset="0"/>
                <a:ea typeface="Verdana" panose="020B0604030504040204" pitchFamily="34" charset="0"/>
              </a:rPr>
              <a:t>The principles that guide DPO on gender equality: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Accountability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Inclusiveness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Equality and non-discrimination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Full, equal and meaningful participation of women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Gender Equality and Women, Peace and Security </a:t>
            </a:r>
            <a:r>
              <a:rPr lang="en-US" sz="2000" b="1">
                <a:solidFill>
                  <a:srgbClr val="0556A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perspectives</a:t>
            </a: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 should be </a:t>
            </a:r>
            <a:r>
              <a:rPr lang="en-US" sz="2000" b="1">
                <a:solidFill>
                  <a:srgbClr val="0556A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systemically integrated </a:t>
            </a: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in all plans, policies, analysis and reports of the UN peacekeeping operations. 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12628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827305B-C7A1-59F5-A657-106A860E0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84" y="1646933"/>
            <a:ext cx="2949807" cy="115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25886BDE-CBBD-44B0-FB48-74E60CC0C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3046" y="2381907"/>
            <a:ext cx="1330743" cy="269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9343F7-0438-3373-79E1-73646EAA1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5525" y="5075819"/>
            <a:ext cx="5563853" cy="1036900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E85027F5-28A1-3DF8-6533-CE80A786C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36" y="1749004"/>
            <a:ext cx="2085080" cy="9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A4B75867-D79E-F9DD-30A6-224552CEC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84" y="3429000"/>
            <a:ext cx="3998976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795B835-5330-8156-D137-0EE7B8404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160" y="3171222"/>
            <a:ext cx="2251182" cy="179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19AA12-D23E-D93D-D45F-97448903A859}"/>
              </a:ext>
            </a:extLst>
          </p:cNvPr>
          <p:cNvSpPr txBox="1"/>
          <p:nvPr/>
        </p:nvSpPr>
        <p:spPr>
          <a:xfrm>
            <a:off x="1245108" y="73129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UN Partners leading Women, Peace and Security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3374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662AC33-2210-4888-847D-3C0450D9A2C8}"/>
              </a:ext>
            </a:extLst>
          </p:cNvPr>
          <p:cNvSpPr txBox="1"/>
          <p:nvPr/>
        </p:nvSpPr>
        <p:spPr>
          <a:xfrm>
            <a:off x="1245108" y="71586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Roles and Responsibilities in the Mission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2B9F0E-E179-8C56-00FA-78096250F6CA}"/>
              </a:ext>
            </a:extLst>
          </p:cNvPr>
          <p:cNvSpPr txBox="1"/>
          <p:nvPr/>
        </p:nvSpPr>
        <p:spPr>
          <a:xfrm>
            <a:off x="1598645" y="1438354"/>
            <a:ext cx="914400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Gender Advisers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Provide strategic advice to SRSG/HOM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Coordinate WPS implementation with all mission components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Partner with host country, regional, local, community organizations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US" sz="2000" b="1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Gender Units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Support gender mainstreaming in mission work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Support political processes and governance structures; human rights protection and promotion</a:t>
            </a: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070366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A37F94-51E4-BC6D-1B9F-CBA4106B120F}"/>
              </a:ext>
            </a:extLst>
          </p:cNvPr>
          <p:cNvSpPr txBox="1"/>
          <p:nvPr/>
        </p:nvSpPr>
        <p:spPr>
          <a:xfrm>
            <a:off x="1245108" y="707897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Related Roles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495411-5EAC-FACD-2BD9-7358A8D78400}"/>
              </a:ext>
            </a:extLst>
          </p:cNvPr>
          <p:cNvSpPr txBox="1"/>
          <p:nvPr/>
        </p:nvSpPr>
        <p:spPr>
          <a:xfrm>
            <a:off x="1598645" y="1438354"/>
            <a:ext cx="9144000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Gender Focal Points: </a:t>
            </a:r>
            <a:r>
              <a:rPr lang="en-US" sz="2000" dirty="0">
                <a:latin typeface="Verdana"/>
                <a:ea typeface="Verdana"/>
              </a:rPr>
              <a:t>liaise and coordinate with the Gender Unit on gender equality/WPS, identify entry points for gender integration, bridge capacity and knowledge gaps and provide data and information.</a:t>
            </a:r>
            <a:endParaRPr lang="en-US" sz="2000" b="1" dirty="0">
              <a:latin typeface="Verdana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Women Protection Advisers: </a:t>
            </a:r>
            <a:r>
              <a:rPr lang="en-US" sz="2000" dirty="0">
                <a:latin typeface="Verdana"/>
                <a:ea typeface="Verdana"/>
              </a:rPr>
              <a:t>advise mission leadership, military, police and civilian components on addressing CRSV.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Military Gender Advisers: </a:t>
            </a:r>
            <a:r>
              <a:rPr lang="en-US" sz="2000" dirty="0">
                <a:latin typeface="Verdana"/>
                <a:ea typeface="Verdana"/>
              </a:rPr>
              <a:t>advise military commanders and act as bridge between civilian and military components. Design and maintain the military gender action plan.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Police Gender Advisers: </a:t>
            </a:r>
            <a:r>
              <a:rPr lang="en-US" sz="2000" dirty="0">
                <a:latin typeface="Verdana"/>
                <a:ea typeface="Verdana"/>
              </a:rPr>
              <a:t>assist UNPOL management in gender integration and lead efforts on integrating women’s rights and gender equality. </a:t>
            </a:r>
            <a:endParaRPr lang="en-GB" sz="2000" dirty="0">
              <a:latin typeface="Verdana"/>
              <a:ea typeface="Verdana"/>
            </a:endParaRPr>
          </a:p>
          <a:p>
            <a:pPr marL="360045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0886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69C4C2-7EF4-79AA-4C9B-EAD17184F6C0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Other Units Contributing to WPS agenda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C06716-6D2A-26E2-08D8-A8F8361B6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697249"/>
              </p:ext>
            </p:extLst>
          </p:nvPr>
        </p:nvGraphicFramePr>
        <p:xfrm>
          <a:off x="1522475" y="1935480"/>
          <a:ext cx="91440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3388074678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1564922370"/>
                    </a:ext>
                  </a:extLst>
                </a:gridCol>
              </a:tblGrid>
              <a:tr h="2957943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Political affairs</a:t>
                      </a:r>
                      <a:endParaRPr lang="en-US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Civil affairs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Human rights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Child protection 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Disarmament, demobilization and reintegration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Humanitarian affairs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Security officers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Military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 Police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393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532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AE45FD8-46A3-09A5-04F3-7B840A34B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1253" y="1768729"/>
            <a:ext cx="4799443" cy="41066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F90915-C1FC-2ECD-519E-BF4CAED1FB82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Individual Peacekeepers Can Do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8783C4-426D-CC25-60DC-02AB9973A5A9}"/>
              </a:ext>
            </a:extLst>
          </p:cNvPr>
          <p:cNvSpPr txBox="1"/>
          <p:nvPr/>
        </p:nvSpPr>
        <p:spPr>
          <a:xfrm>
            <a:off x="1315583" y="2467830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Consult widely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Promote equality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Observe carefully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Investigate properly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Report accurately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Behave respectfully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3411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F02D96-C77D-8C30-23F1-035417CD4D32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738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C2AF04-75C5-C97C-2246-51152B109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966914"/>
              </p:ext>
            </p:extLst>
          </p:nvPr>
        </p:nvGraphicFramePr>
        <p:xfrm>
          <a:off x="1596000" y="1304040"/>
          <a:ext cx="8999999" cy="424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explain the duties of UN peacekeepers in implementing the Women, Peace and Security (WPS) mandate of the UN Security Council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As UN peacekeepers, the UN expects you to protect and promote human rights, including the human rights of women and girls.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You have a duty to protect the human rights of women and girls affected by conflict. This includes protecting women and girls from sexual violence and helping victims and survivors.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F90915-C1FC-2ECD-519E-BF4CAED1FB8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2.7.3: UN Video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6" name="Women, Peace, Power_ 20 years of UNSCR 1325 - UN Women (720p, h264, youtube) (1)">
            <a:hlinkClick r:id="" action="ppaction://media"/>
            <a:extLst>
              <a:ext uri="{FF2B5EF4-FFF2-40B4-BE49-F238E27FC236}">
                <a16:creationId xmlns:a16="http://schemas.microsoft.com/office/drawing/2014/main" id="{D41150CE-EF2D-B926-BF11-A7D92E11C2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5999" y="1286189"/>
            <a:ext cx="9000000" cy="50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0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F90915-C1FC-2ECD-519E-BF4CAED1FB8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2.7.4: The Fox and the Crane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D87F4A-2424-0CAE-7186-1F5F522EC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5353" y="1402721"/>
            <a:ext cx="3960000" cy="47293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E45F2A-059A-761E-376B-21728260C3A2}"/>
              </a:ext>
            </a:extLst>
          </p:cNvPr>
          <p:cNvSpPr txBox="1"/>
          <p:nvPr/>
        </p:nvSpPr>
        <p:spPr>
          <a:xfrm flipH="1">
            <a:off x="1245108" y="2074783"/>
            <a:ext cx="5193031" cy="27084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fox invited the crane to dinner.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fox served soup on two large plates, two large flat plates.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crane with its long, narrow beak was unable to eat.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crane only could get the end of her beak wet.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703631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F90915-C1FC-2ECD-519E-BF4CAED1FB8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2.7.4: The Fox and the Crane 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(continued)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664554-1DAE-3EAE-B5E9-C69084634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6107" y="1352516"/>
            <a:ext cx="3960000" cy="47795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76BBDA-14AD-BA0A-BB50-D76619C03702}"/>
              </a:ext>
            </a:extLst>
          </p:cNvPr>
          <p:cNvSpPr txBox="1"/>
          <p:nvPr/>
        </p:nvSpPr>
        <p:spPr>
          <a:xfrm flipH="1">
            <a:off x="1245108" y="1926421"/>
            <a:ext cx="5193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The next day, the crane invited the fox to dinner.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The crane served the food in a deep vase.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The fox, with its short wide face couldn’t eat the food.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Both the fox and the crane had equal opportunity for nourishment, but one was unable to eat. A false opportunity. </a:t>
            </a:r>
          </a:p>
        </p:txBody>
      </p:sp>
    </p:spTree>
    <p:extLst>
      <p:ext uri="{BB962C8B-B14F-4D97-AF65-F5344CB8AC3E}">
        <p14:creationId xmlns:p14="http://schemas.microsoft.com/office/powerpoint/2010/main" val="118472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AC2AF04-75C5-C97C-2246-51152B109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003130"/>
              </p:ext>
            </p:extLst>
          </p:nvPr>
        </p:nvGraphicFramePr>
        <p:xfrm>
          <a:off x="1596000" y="827280"/>
          <a:ext cx="8999999" cy="520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66829">
                <a:tc>
                  <a:txBody>
                    <a:bodyPr/>
                    <a:lstStyle/>
                    <a:p>
                      <a:pPr marL="457200" lvl="0" indent="-457200" algn="l" rt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the differences between sex and gender and the importance of gender equality and gender mainstreaming to effective mandate implementation, with reference to other key terms in the UN’s approach.</a:t>
                      </a:r>
                    </a:p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Explain the different impact that conflict has on women and girls, men and boys.</a:t>
                      </a:r>
                    </a:p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Explain how women are both victims of conflict and key partners and leaders for peace in the activities of UN peacekeeping operations.</a:t>
                      </a:r>
                    </a:p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kern="1200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List actions that support gender equality in UN peacekeeping – understand them and be ready to take or support needed actions when deployed.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1484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47C3685-5D0C-4F8A-57F8-A9398C3473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376442"/>
              </p:ext>
            </p:extLst>
          </p:nvPr>
        </p:nvGraphicFramePr>
        <p:xfrm>
          <a:off x="1524000" y="2057400"/>
          <a:ext cx="9144000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5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99264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144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055A5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2.7.1: Differences between Men and Women – Sex or Gender?</a:t>
                      </a:r>
                      <a:endParaRPr lang="en-US" sz="2000" dirty="0">
                        <a:solidFill>
                          <a:srgbClr val="0055A5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distinguish sex-based differences from gender-based differences between men and women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 minutes</a:t>
                      </a:r>
                      <a:endParaRPr lang="en-US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565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1C0BB32-3E6D-FA5F-97F3-E9B2B612F9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936858"/>
              </p:ext>
            </p:extLst>
          </p:nvPr>
        </p:nvGraphicFramePr>
        <p:xfrm>
          <a:off x="1523999" y="1561754"/>
          <a:ext cx="9144000" cy="4155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1124613518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534898115"/>
                    </a:ext>
                  </a:extLst>
                </a:gridCol>
              </a:tblGrid>
              <a:tr h="709457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The 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sex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of a person is: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The </a:t>
                      </a:r>
                      <a:r>
                        <a:rPr lang="en-US" sz="2000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gender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of a person: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0129896"/>
                  </a:ext>
                </a:extLst>
              </a:tr>
              <a:tr h="3445968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Biologically defined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Usually determined at birth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Universal</a:t>
                      </a:r>
                      <a:endParaRPr lang="en-GB" sz="200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 socially constructed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Differs and varies across cultures and times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Results in different roles, responsibilities, opportunities, needs and constraints for women and men, girls and boys</a:t>
                      </a:r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1063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2F8EB6B-7EB4-983C-16FC-53358D0B43BF}"/>
              </a:ext>
            </a:extLst>
          </p:cNvPr>
          <p:cNvSpPr txBox="1"/>
          <p:nvPr/>
        </p:nvSpPr>
        <p:spPr>
          <a:xfrm>
            <a:off x="1245108" y="77921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58539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1C5645-C0A9-F5B1-8F08-FC4A4F1C054F}"/>
              </a:ext>
            </a:extLst>
          </p:cNvPr>
          <p:cNvSpPr txBox="1"/>
          <p:nvPr/>
        </p:nvSpPr>
        <p:spPr>
          <a:xfrm>
            <a:off x="1245108" y="73595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647513-7913-6416-6927-9CDF641018CF}"/>
              </a:ext>
            </a:extLst>
          </p:cNvPr>
          <p:cNvSpPr txBox="1"/>
          <p:nvPr/>
        </p:nvSpPr>
        <p:spPr>
          <a:xfrm>
            <a:off x="1598645" y="1438354"/>
            <a:ext cx="9144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Gender Equality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662488" algn="l"/>
              </a:tabLst>
            </a:pPr>
            <a:r>
              <a:rPr lang="en-GB" sz="2000" dirty="0">
                <a:latin typeface="Verdana"/>
                <a:ea typeface="Verdana"/>
              </a:rPr>
              <a:t>Women and men, girls and boys have equal rights, responsibilities, and opportunities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662488" algn="l"/>
              </a:tabLst>
            </a:pPr>
            <a:r>
              <a:rPr lang="en-US" sz="2000" dirty="0">
                <a:latin typeface="Verdana"/>
                <a:ea typeface="Verdana"/>
              </a:rPr>
              <a:t>The interests, needs and priorities of both women and men are taken into consideration</a:t>
            </a:r>
            <a:endParaRPr lang="en-GB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4662488" algn="l"/>
              </a:tabLst>
            </a:pPr>
            <a:endParaRPr lang="en-GB" sz="200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4662488" algn="l"/>
              </a:tabLst>
            </a:pPr>
            <a:r>
              <a:rPr lang="en-GB" sz="2000" b="1" dirty="0">
                <a:latin typeface="Verdana"/>
                <a:ea typeface="Verdana"/>
              </a:rPr>
              <a:t>Gender Mainstreaming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662488" algn="l"/>
              </a:tabLst>
            </a:pPr>
            <a:r>
              <a:rPr lang="en-GB" sz="2000" dirty="0">
                <a:latin typeface="Verdana"/>
                <a:ea typeface="Verdana"/>
              </a:rPr>
              <a:t>International community's approach to greater gender equality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662488" algn="l"/>
              </a:tabLst>
            </a:pPr>
            <a:r>
              <a:rPr lang="en-GB" sz="2000" dirty="0">
                <a:latin typeface="Verdana"/>
                <a:ea typeface="Verdana"/>
              </a:rPr>
              <a:t>Integrates gender considerations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53689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0E6F0D-AA3F-3ED0-A9D1-977D946C56D7}"/>
              </a:ext>
            </a:extLst>
          </p:cNvPr>
          <p:cNvSpPr txBox="1"/>
          <p:nvPr/>
        </p:nvSpPr>
        <p:spPr>
          <a:xfrm>
            <a:off x="1598645" y="1438354"/>
            <a:ext cx="9144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Gender Mainstreaming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process of assessing implications of planned action for women and men.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ultimate goal is gender equality.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Gender Mainstreaming in UN Peacekeeping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Strong understanding of how conflict affects women, compared with men, and girls compared with boys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Better-informed: does not reinforce past discriminations and social inequalities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BD784B-979B-0EAA-02F9-F637B7D14856}"/>
              </a:ext>
            </a:extLst>
          </p:cNvPr>
          <p:cNvSpPr txBox="1"/>
          <p:nvPr/>
        </p:nvSpPr>
        <p:spPr>
          <a:xfrm>
            <a:off x="1245108" y="746007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13492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30CF3A-C569-9F49-ABC8-03456F4A3BCA}"/>
              </a:ext>
            </a:extLst>
          </p:cNvPr>
          <p:cNvSpPr txBox="1"/>
          <p:nvPr/>
        </p:nvSpPr>
        <p:spPr>
          <a:xfrm>
            <a:off x="1245108" y="2151727"/>
            <a:ext cx="573622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Women and girls often experience conflict differently from men and boys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They are more at risk of violence due to social inequalities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They are vulnerable to sexual violence and exploitation – rape, sexual slavery, enforced prostitution, and trafficking.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38992C-A4F0-51BC-8571-EF0E8EE915D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Impact of Conflict on Women and Girls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C4B2B7-CCC2-580A-BB1A-7627E8FD9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802" y="1857374"/>
            <a:ext cx="4286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89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A92F9D-25E3-43FA-B753-5ED90E728C96}"/>
              </a:ext>
            </a:extLst>
          </p:cNvPr>
          <p:cNvSpPr txBox="1"/>
          <p:nvPr/>
        </p:nvSpPr>
        <p:spPr>
          <a:xfrm>
            <a:off x="1523998" y="1579058"/>
            <a:ext cx="9144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Women and girls are not just victims in conflict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They are actors in conflict and peace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They have a critical role in peace and security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They are sources of authority, information and change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8B3A33-EC03-25C3-779D-04879121A935}"/>
              </a:ext>
            </a:extLst>
          </p:cNvPr>
          <p:cNvSpPr txBox="1"/>
          <p:nvPr/>
        </p:nvSpPr>
        <p:spPr>
          <a:xfrm>
            <a:off x="1245107" y="73595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Key Partners in Peace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2050" name="Picture 2" descr="Brazilian female peacekeeper wins United Nations Military Gender ...">
            <a:extLst>
              <a:ext uri="{FF2B5EF4-FFF2-40B4-BE49-F238E27FC236}">
                <a16:creationId xmlns:a16="http://schemas.microsoft.com/office/drawing/2014/main" id="{D9768132-B0C7-E215-6050-3A355ED9D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335" y="3807152"/>
            <a:ext cx="4883326" cy="305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115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7</Number>
  </documentManagement>
</p:properties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772756-66B0-4C59-A571-D13E4D9B00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286246c-fc21-4ee8-a407-068ba74e6317"/>
    <ds:schemaRef ds:uri="28943420-3cce-465e-a204-04bce5f1b343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1076</Words>
  <Application>Microsoft Office PowerPoint</Application>
  <PresentationFormat>Widescreen</PresentationFormat>
  <Paragraphs>125</Paragraphs>
  <Slides>22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51</cp:revision>
  <dcterms:created xsi:type="dcterms:W3CDTF">2023-10-04T18:52:03Z</dcterms:created>
  <dcterms:modified xsi:type="dcterms:W3CDTF">2025-07-03T18:05:05Z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